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96" r:id="rId5"/>
    <p:sldId id="269" r:id="rId6"/>
    <p:sldId id="284" r:id="rId7"/>
    <p:sldId id="289" r:id="rId8"/>
    <p:sldId id="290" r:id="rId9"/>
    <p:sldId id="291" r:id="rId10"/>
    <p:sldId id="292" r:id="rId11"/>
    <p:sldId id="293" r:id="rId12"/>
    <p:sldId id="294" r:id="rId13"/>
    <p:sldId id="295" r:id="rId14"/>
    <p:sldId id="262" r:id="rId15"/>
    <p:sldId id="285" r:id="rId16"/>
    <p:sldId id="287" r:id="rId17"/>
    <p:sldId id="276" r:id="rId18"/>
    <p:sldId id="297" r:id="rId19"/>
    <p:sldId id="29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thy Morgan" initials="KM" lastIdx="18" clrIdx="0">
    <p:extLst>
      <p:ext uri="{19B8F6BF-5375-455C-9EA6-DF929625EA0E}">
        <p15:presenceInfo xmlns:p15="http://schemas.microsoft.com/office/powerpoint/2012/main" userId="S::kmorgan@firstinspires.org::19752d8f-270a-426b-91ad-1bf5c79275bc" providerId="AD"/>
      </p:ext>
    </p:extLst>
  </p:cmAuthor>
  <p:cmAuthor id="2" name="Tammy Pankey" initials="TP" lastIdx="17" clrIdx="1">
    <p:extLst>
      <p:ext uri="{19B8F6BF-5375-455C-9EA6-DF929625EA0E}">
        <p15:presenceInfo xmlns:p15="http://schemas.microsoft.com/office/powerpoint/2012/main" userId="S::tpankey@firstinspires.org::89b84b47-0384-4d66-b56e-dc00ebdb68cf" providerId="AD"/>
      </p:ext>
    </p:extLst>
  </p:cmAuthor>
  <p:cmAuthor id="3" name="Betsy Daniels" initials="BD" lastIdx="3" clrIdx="2">
    <p:extLst>
      <p:ext uri="{19B8F6BF-5375-455C-9EA6-DF929625EA0E}">
        <p15:presenceInfo xmlns:p15="http://schemas.microsoft.com/office/powerpoint/2012/main" userId="S::bdaniels@firstinspires.org::a44171bd-6c25-4139-ab16-062dbd6de46d" providerId="AD"/>
      </p:ext>
    </p:extLst>
  </p:cmAuthor>
  <p:cmAuthor id="4" name="Libby Simpson" initials="LS" lastIdx="2" clrIdx="3">
    <p:extLst>
      <p:ext uri="{19B8F6BF-5375-455C-9EA6-DF929625EA0E}">
        <p15:presenceInfo xmlns:p15="http://schemas.microsoft.com/office/powerpoint/2012/main" userId="S::lsimpson@firstinspires.org::279f7fcd-fcc6-488a-9740-ffec112d6907" providerId="AD"/>
      </p:ext>
    </p:extLst>
  </p:cmAuthor>
  <p:cmAuthor id="5" name="Marian Murphy" initials="MM" lastIdx="1" clrIdx="4">
    <p:extLst>
      <p:ext uri="{19B8F6BF-5375-455C-9EA6-DF929625EA0E}">
        <p15:presenceInfo xmlns:p15="http://schemas.microsoft.com/office/powerpoint/2012/main" userId="S::mmurphy@firstinspires.org::6ddc4b1b-6521-474c-a22d-2c363c1d36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651"/>
    <a:srgbClr val="4472C4"/>
    <a:srgbClr val="FF781D"/>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38EECF-3BCB-4015-9FB2-57B6D97D73F2}" v="7" dt="2021-07-15T18:19:14.493"/>
    <p1510:client id="{905AD00F-F14E-46A9-B800-5D10A52F34D6}" v="2" dt="2021-07-15T11:56:40.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63" autoAdjust="0"/>
  </p:normalViewPr>
  <p:slideViewPr>
    <p:cSldViewPr snapToGrid="0">
      <p:cViewPr varScale="1">
        <p:scale>
          <a:sx n="77" d="100"/>
          <a:sy n="77" d="100"/>
        </p:scale>
        <p:origin x="1794" y="90"/>
      </p:cViewPr>
      <p:guideLst>
        <p:guide orient="horz" pos="2160"/>
        <p:guide pos="30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my Pankey" userId="89b84b47-0384-4d66-b56e-dc00ebdb68cf" providerId="ADAL" clId="{905AD00F-F14E-46A9-B800-5D10A52F34D6}"/>
    <pc:docChg chg="custSel modSld">
      <pc:chgData name="Tammy Pankey" userId="89b84b47-0384-4d66-b56e-dc00ebdb68cf" providerId="ADAL" clId="{905AD00F-F14E-46A9-B800-5D10A52F34D6}" dt="2021-07-15T11:56:40.990" v="7"/>
      <pc:docMkLst>
        <pc:docMk/>
      </pc:docMkLst>
      <pc:sldChg chg="addSp delSp modSp mod">
        <pc:chgData name="Tammy Pankey" userId="89b84b47-0384-4d66-b56e-dc00ebdb68cf" providerId="ADAL" clId="{905AD00F-F14E-46A9-B800-5D10A52F34D6}" dt="2021-07-15T11:56:40.990" v="7"/>
        <pc:sldMkLst>
          <pc:docMk/>
          <pc:sldMk cId="1776892656" sldId="276"/>
        </pc:sldMkLst>
        <pc:spChg chg="del">
          <ac:chgData name="Tammy Pankey" userId="89b84b47-0384-4d66-b56e-dc00ebdb68cf" providerId="ADAL" clId="{905AD00F-F14E-46A9-B800-5D10A52F34D6}" dt="2021-07-15T11:56:12.747" v="0" actId="478"/>
          <ac:spMkLst>
            <pc:docMk/>
            <pc:sldMk cId="1776892656" sldId="276"/>
            <ac:spMk id="27" creationId="{BC6B7B8B-97BF-4A51-BD34-797D6195D24F}"/>
          </ac:spMkLst>
        </pc:spChg>
        <pc:picChg chg="add mod">
          <ac:chgData name="Tammy Pankey" userId="89b84b47-0384-4d66-b56e-dc00ebdb68cf" providerId="ADAL" clId="{905AD00F-F14E-46A9-B800-5D10A52F34D6}" dt="2021-07-15T11:56:40.990" v="7"/>
          <ac:picMkLst>
            <pc:docMk/>
            <pc:sldMk cId="1776892656" sldId="276"/>
            <ac:picMk id="28" creationId="{41A2EBD6-E890-4C5B-8C05-757AC161145F}"/>
          </ac:picMkLst>
        </pc:picChg>
      </pc:sldChg>
    </pc:docChg>
  </pc:docChgLst>
  <pc:docChgLst>
    <pc:chgData name="Kathy Morgan" userId="19752d8f-270a-426b-91ad-1bf5c79275bc" providerId="ADAL" clId="{4438EECF-3BCB-4015-9FB2-57B6D97D73F2}"/>
    <pc:docChg chg="custSel addSld delSld modSld">
      <pc:chgData name="Kathy Morgan" userId="19752d8f-270a-426b-91ad-1bf5c79275bc" providerId="ADAL" clId="{4438EECF-3BCB-4015-9FB2-57B6D97D73F2}" dt="2021-07-15T18:20:27.579" v="148" actId="1076"/>
      <pc:docMkLst>
        <pc:docMk/>
      </pc:docMkLst>
      <pc:sldChg chg="addSp delSp modSp mod">
        <pc:chgData name="Kathy Morgan" userId="19752d8f-270a-426b-91ad-1bf5c79275bc" providerId="ADAL" clId="{4438EECF-3BCB-4015-9FB2-57B6D97D73F2}" dt="2021-07-15T18:19:28.741" v="142" actId="947"/>
        <pc:sldMkLst>
          <pc:docMk/>
          <pc:sldMk cId="3822573366" sldId="262"/>
        </pc:sldMkLst>
        <pc:spChg chg="add mod">
          <ac:chgData name="Kathy Morgan" userId="19752d8f-270a-426b-91ad-1bf5c79275bc" providerId="ADAL" clId="{4438EECF-3BCB-4015-9FB2-57B6D97D73F2}" dt="2021-07-15T18:19:28.741" v="142" actId="947"/>
          <ac:spMkLst>
            <pc:docMk/>
            <pc:sldMk cId="3822573366" sldId="262"/>
            <ac:spMk id="5" creationId="{6B1D03B4-C717-412F-811E-F984EE8C8BAB}"/>
          </ac:spMkLst>
        </pc:spChg>
        <pc:spChg chg="del">
          <ac:chgData name="Kathy Morgan" userId="19752d8f-270a-426b-91ad-1bf5c79275bc" providerId="ADAL" clId="{4438EECF-3BCB-4015-9FB2-57B6D97D73F2}" dt="2021-07-14T21:35:54.205" v="30" actId="478"/>
          <ac:spMkLst>
            <pc:docMk/>
            <pc:sldMk cId="3822573366" sldId="262"/>
            <ac:spMk id="5" creationId="{9459EA2A-B551-42BC-BDC6-7EF4990FA43D}"/>
          </ac:spMkLst>
        </pc:spChg>
        <pc:spChg chg="add mod">
          <ac:chgData name="Kathy Morgan" userId="19752d8f-270a-426b-91ad-1bf5c79275bc" providerId="ADAL" clId="{4438EECF-3BCB-4015-9FB2-57B6D97D73F2}" dt="2021-07-14T21:35:54.747" v="31"/>
          <ac:spMkLst>
            <pc:docMk/>
            <pc:sldMk cId="3822573366" sldId="262"/>
            <ac:spMk id="6" creationId="{57893417-D102-4DAC-B7E5-6190EBBB7B9F}"/>
          </ac:spMkLst>
        </pc:spChg>
        <pc:picChg chg="add mod">
          <ac:chgData name="Kathy Morgan" userId="19752d8f-270a-426b-91ad-1bf5c79275bc" providerId="ADAL" clId="{4438EECF-3BCB-4015-9FB2-57B6D97D73F2}" dt="2021-07-14T21:35:54.747" v="31"/>
          <ac:picMkLst>
            <pc:docMk/>
            <pc:sldMk cId="3822573366" sldId="262"/>
            <ac:picMk id="4" creationId="{5EFF357E-F299-4DAA-A8A4-1F530120A8A4}"/>
          </ac:picMkLst>
        </pc:picChg>
      </pc:sldChg>
      <pc:sldChg chg="addSp delSp modSp mod modAnim modNotesTx">
        <pc:chgData name="Kathy Morgan" userId="19752d8f-270a-426b-91ad-1bf5c79275bc" providerId="ADAL" clId="{4438EECF-3BCB-4015-9FB2-57B6D97D73F2}" dt="2021-07-15T18:18:47.711" v="125" actId="27636"/>
        <pc:sldMkLst>
          <pc:docMk/>
          <pc:sldMk cId="2951668690" sldId="269"/>
        </pc:sldMkLst>
        <pc:spChg chg="add mod">
          <ac:chgData name="Kathy Morgan" userId="19752d8f-270a-426b-91ad-1bf5c79275bc" providerId="ADAL" clId="{4438EECF-3BCB-4015-9FB2-57B6D97D73F2}" dt="2021-07-15T18:18:47.711" v="125" actId="27636"/>
          <ac:spMkLst>
            <pc:docMk/>
            <pc:sldMk cId="2951668690" sldId="269"/>
            <ac:spMk id="4" creationId="{83A39117-FA27-4BD1-BA63-9ABB12D4463B}"/>
          </ac:spMkLst>
        </pc:spChg>
        <pc:spChg chg="add del mod">
          <ac:chgData name="Kathy Morgan" userId="19752d8f-270a-426b-91ad-1bf5c79275bc" providerId="ADAL" clId="{4438EECF-3BCB-4015-9FB2-57B6D97D73F2}" dt="2021-07-14T21:39:14.248" v="33" actId="478"/>
          <ac:spMkLst>
            <pc:docMk/>
            <pc:sldMk cId="2951668690" sldId="269"/>
            <ac:spMk id="5" creationId="{BAA3CAAE-0B4D-4BCE-9004-2D9A25274812}"/>
          </ac:spMkLst>
        </pc:spChg>
        <pc:spChg chg="del">
          <ac:chgData name="Kathy Morgan" userId="19752d8f-270a-426b-91ad-1bf5c79275bc" providerId="ADAL" clId="{4438EECF-3BCB-4015-9FB2-57B6D97D73F2}" dt="2021-07-14T21:34:28.081" v="28" actId="478"/>
          <ac:spMkLst>
            <pc:docMk/>
            <pc:sldMk cId="2951668690" sldId="269"/>
            <ac:spMk id="7" creationId="{664E91E8-EECB-4A9C-A1C1-7222CF8884F7}"/>
          </ac:spMkLst>
        </pc:spChg>
        <pc:picChg chg="add mod">
          <ac:chgData name="Kathy Morgan" userId="19752d8f-270a-426b-91ad-1bf5c79275bc" providerId="ADAL" clId="{4438EECF-3BCB-4015-9FB2-57B6D97D73F2}" dt="2021-07-14T21:40:14.513" v="84" actId="1076"/>
          <ac:picMkLst>
            <pc:docMk/>
            <pc:sldMk cId="2951668690" sldId="269"/>
            <ac:picMk id="3" creationId="{81233D16-8905-4535-8A5D-03843094AEF5}"/>
          </ac:picMkLst>
        </pc:picChg>
        <pc:picChg chg="add del mod">
          <ac:chgData name="Kathy Morgan" userId="19752d8f-270a-426b-91ad-1bf5c79275bc" providerId="ADAL" clId="{4438EECF-3BCB-4015-9FB2-57B6D97D73F2}" dt="2021-07-14T21:39:13.293" v="32" actId="478"/>
          <ac:picMkLst>
            <pc:docMk/>
            <pc:sldMk cId="2951668690" sldId="269"/>
            <ac:picMk id="4" creationId="{F5904C4C-DC16-4BE0-941C-158794E218BD}"/>
          </ac:picMkLst>
        </pc:picChg>
      </pc:sldChg>
      <pc:sldChg chg="modSp mod">
        <pc:chgData name="Kathy Morgan" userId="19752d8f-270a-426b-91ad-1bf5c79275bc" providerId="ADAL" clId="{4438EECF-3BCB-4015-9FB2-57B6D97D73F2}" dt="2021-07-15T18:20:27.579" v="148" actId="1076"/>
        <pc:sldMkLst>
          <pc:docMk/>
          <pc:sldMk cId="1776892656" sldId="276"/>
        </pc:sldMkLst>
        <pc:picChg chg="mod">
          <ac:chgData name="Kathy Morgan" userId="19752d8f-270a-426b-91ad-1bf5c79275bc" providerId="ADAL" clId="{4438EECF-3BCB-4015-9FB2-57B6D97D73F2}" dt="2021-07-15T18:20:27.579" v="148" actId="1076"/>
          <ac:picMkLst>
            <pc:docMk/>
            <pc:sldMk cId="1776892656" sldId="276"/>
            <ac:picMk id="18" creationId="{9FC011FB-0631-45F8-B915-6B7FD030BE34}"/>
          </ac:picMkLst>
        </pc:picChg>
        <pc:picChg chg="mod">
          <ac:chgData name="Kathy Morgan" userId="19752d8f-270a-426b-91ad-1bf5c79275bc" providerId="ADAL" clId="{4438EECF-3BCB-4015-9FB2-57B6D97D73F2}" dt="2021-07-15T18:20:13.532" v="146" actId="1076"/>
          <ac:picMkLst>
            <pc:docMk/>
            <pc:sldMk cId="1776892656" sldId="276"/>
            <ac:picMk id="28" creationId="{41A2EBD6-E890-4C5B-8C05-757AC161145F}"/>
          </ac:picMkLst>
        </pc:picChg>
      </pc:sldChg>
      <pc:sldChg chg="del">
        <pc:chgData name="Kathy Morgan" userId="19752d8f-270a-426b-91ad-1bf5c79275bc" providerId="ADAL" clId="{4438EECF-3BCB-4015-9FB2-57B6D97D73F2}" dt="2021-07-14T20:11:14.405" v="27" actId="47"/>
        <pc:sldMkLst>
          <pc:docMk/>
          <pc:sldMk cId="3198983479" sldId="282"/>
        </pc:sldMkLst>
      </pc:sldChg>
      <pc:sldChg chg="delCm">
        <pc:chgData name="Kathy Morgan" userId="19752d8f-270a-426b-91ad-1bf5c79275bc" providerId="ADAL" clId="{4438EECF-3BCB-4015-9FB2-57B6D97D73F2}" dt="2021-07-14T20:07:20.564" v="0" actId="1592"/>
        <pc:sldMkLst>
          <pc:docMk/>
          <pc:sldMk cId="4111023748" sldId="289"/>
        </pc:sldMkLst>
      </pc:sldChg>
      <pc:sldChg chg="delCm">
        <pc:chgData name="Kathy Morgan" userId="19752d8f-270a-426b-91ad-1bf5c79275bc" providerId="ADAL" clId="{4438EECF-3BCB-4015-9FB2-57B6D97D73F2}" dt="2021-07-14T20:07:44.100" v="1" actId="1592"/>
        <pc:sldMkLst>
          <pc:docMk/>
          <pc:sldMk cId="3281470731" sldId="290"/>
        </pc:sldMkLst>
      </pc:sldChg>
      <pc:sldChg chg="delCm">
        <pc:chgData name="Kathy Morgan" userId="19752d8f-270a-426b-91ad-1bf5c79275bc" providerId="ADAL" clId="{4438EECF-3BCB-4015-9FB2-57B6D97D73F2}" dt="2021-07-14T20:07:47.872" v="2" actId="1592"/>
        <pc:sldMkLst>
          <pc:docMk/>
          <pc:sldMk cId="2718831317" sldId="291"/>
        </pc:sldMkLst>
      </pc:sldChg>
      <pc:sldChg chg="delCm">
        <pc:chgData name="Kathy Morgan" userId="19752d8f-270a-426b-91ad-1bf5c79275bc" providerId="ADAL" clId="{4438EECF-3BCB-4015-9FB2-57B6D97D73F2}" dt="2021-07-14T20:07:51.145" v="3" actId="1592"/>
        <pc:sldMkLst>
          <pc:docMk/>
          <pc:sldMk cId="3875776044" sldId="293"/>
        </pc:sldMkLst>
      </pc:sldChg>
      <pc:sldChg chg="modSp add mod modNotesTx">
        <pc:chgData name="Kathy Morgan" userId="19752d8f-270a-426b-91ad-1bf5c79275bc" providerId="ADAL" clId="{4438EECF-3BCB-4015-9FB2-57B6D97D73F2}" dt="2021-07-15T18:19:39.334" v="144" actId="20577"/>
        <pc:sldMkLst>
          <pc:docMk/>
          <pc:sldMk cId="4028817897" sldId="297"/>
        </pc:sldMkLst>
        <pc:spChg chg="mod">
          <ac:chgData name="Kathy Morgan" userId="19752d8f-270a-426b-91ad-1bf5c79275bc" providerId="ADAL" clId="{4438EECF-3BCB-4015-9FB2-57B6D97D73F2}" dt="2021-07-14T20:10:59.595" v="26" actId="20577"/>
          <ac:spMkLst>
            <pc:docMk/>
            <pc:sldMk cId="4028817897" sldId="297"/>
            <ac:spMk id="4" creationId="{56567651-8AA4-479B-AC03-821AC799E926}"/>
          </ac:spMkLst>
        </pc:spChg>
      </pc:sldChg>
      <pc:sldChg chg="add">
        <pc:chgData name="Kathy Morgan" userId="19752d8f-270a-426b-91ad-1bf5c79275bc" providerId="ADAL" clId="{4438EECF-3BCB-4015-9FB2-57B6D97D73F2}" dt="2021-07-14T20:10:09.908" v="4"/>
        <pc:sldMkLst>
          <pc:docMk/>
          <pc:sldMk cId="1315754796" sldId="2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3F5F3-06B3-EE47-BF43-708E2593BF64}" type="datetimeFigureOut">
              <a:rPr lang="en-US" smtClean="0"/>
              <a:t>7/15/2021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7B8CF6-C2C2-924C-96EF-0C0C9E05FEB2}" type="slidenum">
              <a:rPr lang="en-US" smtClean="0"/>
              <a:t>‹#›</a:t>
            </a:fld>
            <a:endParaRPr lang="en-US"/>
          </a:p>
        </p:txBody>
      </p:sp>
    </p:spTree>
    <p:extLst>
      <p:ext uri="{BB962C8B-B14F-4D97-AF65-F5344CB8AC3E}">
        <p14:creationId xmlns:p14="http://schemas.microsoft.com/office/powerpoint/2010/main" val="294501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47B8CF6-C2C2-924C-96EF-0C0C9E05FE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4187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10</a:t>
            </a:fld>
            <a:endParaRPr lang="en-US"/>
          </a:p>
        </p:txBody>
      </p:sp>
    </p:spTree>
    <p:extLst>
      <p:ext uri="{BB962C8B-B14F-4D97-AF65-F5344CB8AC3E}">
        <p14:creationId xmlns:p14="http://schemas.microsoft.com/office/powerpoint/2010/main" val="3683994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i="0" u="none" strike="noStrike" baseline="0">
                <a:solidFill>
                  <a:srgbClr val="00963E"/>
                </a:solidFill>
                <a:latin typeface="Arial-BoldMT"/>
              </a:rPr>
              <a:t>Tasks </a:t>
            </a:r>
            <a:r>
              <a:rPr lang="en-US" sz="1200" b="0" i="1" u="none" strike="noStrike" baseline="0">
                <a:solidFill>
                  <a:srgbClr val="00963E"/>
                </a:solidFill>
                <a:latin typeface="Arial-ItalicMT"/>
              </a:rPr>
              <a:t>(40 minutes)</a:t>
            </a:r>
          </a:p>
          <a:p>
            <a:pPr marL="285750" indent="-285750" algn="l">
              <a:buFont typeface="Arial" panose="020B0604020202020204" pitchFamily="34" charset="0"/>
              <a:buChar char="•"/>
            </a:pPr>
            <a:r>
              <a:rPr lang="en-US" sz="1200" b="0" i="0" u="none" strike="noStrike" baseline="0">
                <a:solidFill>
                  <a:srgbClr val="000000"/>
                </a:solidFill>
                <a:latin typeface="ArialMT"/>
              </a:rPr>
              <a:t>Gather your completed team model and team poster.</a:t>
            </a:r>
          </a:p>
          <a:p>
            <a:pPr marL="285750" indent="-285750" algn="l">
              <a:buFont typeface="Arial" panose="020B0604020202020204" pitchFamily="34" charset="0"/>
              <a:buChar char="•"/>
            </a:pPr>
            <a:r>
              <a:rPr lang="en-US" sz="1200" b="0" i="0" u="none" strike="noStrike" baseline="0">
                <a:solidFill>
                  <a:srgbClr val="000000"/>
                </a:solidFill>
                <a:latin typeface="ArialMT"/>
              </a:rPr>
              <a:t>Talk about what your team would like to share at your event!</a:t>
            </a:r>
          </a:p>
          <a:p>
            <a:pPr marL="285750" indent="-285750" algn="l">
              <a:buFont typeface="Arial" panose="020B0604020202020204" pitchFamily="34" charset="0"/>
              <a:buChar char="•"/>
            </a:pPr>
            <a:r>
              <a:rPr lang="en-US" sz="1200" b="0" i="0" u="none" strike="noStrike" baseline="0">
                <a:solidFill>
                  <a:srgbClr val="000000"/>
                </a:solidFill>
                <a:latin typeface="ArialMT"/>
              </a:rPr>
              <a:t>Complete the next page to prepare for your event.</a:t>
            </a:r>
          </a:p>
          <a:p>
            <a:pPr marL="285750" indent="-285750" algn="l">
              <a:buFont typeface="Arial" panose="020B0604020202020204" pitchFamily="34" charset="0"/>
              <a:buChar char="•"/>
            </a:pPr>
            <a:r>
              <a:rPr lang="en-US" sz="1200" b="0" i="0" u="none" strike="noStrike" baseline="0">
                <a:solidFill>
                  <a:srgbClr val="000000"/>
                </a:solidFill>
                <a:latin typeface="ArialMT"/>
              </a:rPr>
              <a:t>Look over the reviewing sheet with your coach.</a:t>
            </a:r>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11</a:t>
            </a:fld>
            <a:endParaRPr lang="en-US"/>
          </a:p>
        </p:txBody>
      </p:sp>
    </p:spTree>
    <p:extLst>
      <p:ext uri="{BB962C8B-B14F-4D97-AF65-F5344CB8AC3E}">
        <p14:creationId xmlns:p14="http://schemas.microsoft.com/office/powerpoint/2010/main" val="3634583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a:buFont typeface="Arial" panose="020B0604020202020204" pitchFamily="34" charset="0"/>
              <a:buChar char="•"/>
            </a:pPr>
            <a:r>
              <a:rPr lang="en-US" sz="1800" b="0" i="0" u="none" strike="noStrike" baseline="0">
                <a:latin typeface="ArialMT"/>
              </a:rPr>
              <a:t>Draw or write an example of your team demonstrating each Core Value when directed in the sessions!</a:t>
            </a:r>
          </a:p>
          <a:p>
            <a:pPr marL="285750" indent="-285750" algn="l">
              <a:buFont typeface="Arial" panose="020B0604020202020204" pitchFamily="34" charset="0"/>
              <a:buChar char="•"/>
            </a:pPr>
            <a:r>
              <a:rPr lang="en-US" sz="1800" b="0" i="0" u="none" strike="noStrike" baseline="0">
                <a:latin typeface="ArialMT"/>
              </a:rPr>
              <a:t>Use the Core Values to guide your team through your journey.</a:t>
            </a:r>
          </a:p>
          <a:p>
            <a:pPr marL="285750" indent="-285750" algn="l">
              <a:buFont typeface="Arial" panose="020B0604020202020204" pitchFamily="34" charset="0"/>
              <a:buChar char="•"/>
            </a:pPr>
            <a:r>
              <a:rPr lang="en-US" sz="1800" b="0" i="0" u="none" strike="noStrike" baseline="0">
                <a:latin typeface="ArialMT"/>
              </a:rPr>
              <a:t>Have lots of FUN as you develop new skills and work together.</a:t>
            </a:r>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12</a:t>
            </a:fld>
            <a:endParaRPr lang="en-US"/>
          </a:p>
        </p:txBody>
      </p:sp>
    </p:spTree>
    <p:extLst>
      <p:ext uri="{BB962C8B-B14F-4D97-AF65-F5344CB8AC3E}">
        <p14:creationId xmlns:p14="http://schemas.microsoft.com/office/powerpoint/2010/main" val="2896983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ArialMT"/>
              </a:rPr>
              <a:t>Here are sample team roles to use during the sessions. Everyone on the team could experience each role multiple times throughout their </a:t>
            </a:r>
            <a:r>
              <a:rPr lang="en-US" sz="1800" b="0" i="1" u="none" strike="noStrike" baseline="0">
                <a:latin typeface="Arial-ItalicMT"/>
              </a:rPr>
              <a:t>FIRST</a:t>
            </a:r>
            <a:r>
              <a:rPr lang="en-US" sz="1800" b="0" i="0" u="none" strike="noStrike" baseline="0">
                <a:latin typeface="ArialMT"/>
              </a:rPr>
              <a:t>® LEGO® League Explore experience. Using roles helps the team function more efficiently and ensures that everyone on the team is engaged. Some roles will be filled by multiple children during a session. For example, the builder and coder roles can be duplicated where the experience is designed for a pair of children.</a:t>
            </a:r>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13</a:t>
            </a:fld>
            <a:endParaRPr lang="en-US"/>
          </a:p>
        </p:txBody>
      </p:sp>
    </p:spTree>
    <p:extLst>
      <p:ext uri="{BB962C8B-B14F-4D97-AF65-F5344CB8AC3E}">
        <p14:creationId xmlns:p14="http://schemas.microsoft.com/office/powerpoint/2010/main" val="2644555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You might provide any instructions your students need about managing materials during the Explore sessions.</a:t>
            </a:r>
          </a:p>
          <a:p>
            <a:pPr algn="l"/>
            <a:endParaRPr lang="en-US"/>
          </a:p>
          <a:p>
            <a:r>
              <a:rPr lang="en-US" sz="1000" b="1" i="0" u="none" strike="noStrike" kern="1200">
                <a:solidFill>
                  <a:schemeClr val="tx1"/>
                </a:solidFill>
                <a:effectLst/>
                <a:latin typeface="+mn-lt"/>
                <a:ea typeface="+mn-ea"/>
                <a:cs typeface="+mn-cs"/>
              </a:rPr>
              <a:t>Material Management</a:t>
            </a:r>
            <a:endParaRPr lang="en-US" sz="1200" b="1" i="0" u="none" strike="noStrike" baseline="0">
              <a:solidFill>
                <a:srgbClr val="00963E"/>
              </a:solidFill>
              <a:latin typeface="Arial-BoldMT"/>
            </a:endParaRPr>
          </a:p>
          <a:p>
            <a:pPr marL="285750" indent="-285750" algn="l">
              <a:buFont typeface="Arial" panose="020B0604020202020204" pitchFamily="34" charset="0"/>
              <a:buChar char="•"/>
            </a:pPr>
            <a:r>
              <a:rPr lang="en-US" sz="1200" b="0" i="0" u="none" strike="noStrike" baseline="0">
                <a:latin typeface="ArialMT"/>
              </a:rPr>
              <a:t>Place any extra or found LEGO® pieces in a cup.</a:t>
            </a:r>
          </a:p>
          <a:p>
            <a:pPr marL="285750" indent="-285750" algn="l">
              <a:buFont typeface="Arial" panose="020B0604020202020204" pitchFamily="34" charset="0"/>
              <a:buChar char="•"/>
            </a:pPr>
            <a:r>
              <a:rPr lang="en-US" sz="1200" b="0" i="0" u="none" strike="noStrike" baseline="0">
                <a:latin typeface="ArialMT"/>
              </a:rPr>
              <a:t>Have the children who are missing pieces come to the cup to look for them.</a:t>
            </a:r>
          </a:p>
          <a:p>
            <a:pPr marL="285750" indent="-285750" algn="l">
              <a:buFont typeface="Arial" panose="020B0604020202020204" pitchFamily="34" charset="0"/>
              <a:buChar char="•"/>
            </a:pPr>
            <a:r>
              <a:rPr lang="en-US" sz="1200" b="0" i="0" u="none" strike="noStrike" baseline="0">
                <a:latin typeface="ArialMT"/>
              </a:rPr>
              <a:t>Wait to dismiss your team until you look over their LEGO set.</a:t>
            </a:r>
          </a:p>
          <a:p>
            <a:pPr marL="285750" indent="-285750" algn="l">
              <a:buFont typeface="Arial" panose="020B0604020202020204" pitchFamily="34" charset="0"/>
              <a:buChar char="•"/>
            </a:pPr>
            <a:r>
              <a:rPr lang="en-US" sz="1200" b="0" i="0" u="none" strike="noStrike" baseline="0">
                <a:latin typeface="ArialMT"/>
              </a:rPr>
              <a:t>The lid of the LEGO set can be used as a tray to keep pieces from rolling away.</a:t>
            </a:r>
          </a:p>
          <a:p>
            <a:pPr marL="285750" indent="-285750" algn="l">
              <a:buFont typeface="Arial" panose="020B0604020202020204" pitchFamily="34" charset="0"/>
              <a:buChar char="•"/>
            </a:pPr>
            <a:r>
              <a:rPr lang="en-US" sz="1200" b="0" i="0" u="none" strike="noStrike" baseline="0">
                <a:latin typeface="ArialMT"/>
              </a:rPr>
              <a:t>Use plastic bags or containers to store any unfinished builds and their associated pieces or assembled models.</a:t>
            </a:r>
          </a:p>
          <a:p>
            <a:pPr marL="285750" indent="-285750" algn="l">
              <a:buFont typeface="Arial" panose="020B0604020202020204" pitchFamily="34" charset="0"/>
              <a:buChar char="•"/>
            </a:pPr>
            <a:r>
              <a:rPr lang="en-US" sz="1200" b="0" i="0" u="none" strike="noStrike" baseline="0">
                <a:latin typeface="ArialMT"/>
              </a:rPr>
              <a:t>Designate a storage space for the built models, Explore set, and LEGO container.</a:t>
            </a:r>
          </a:p>
          <a:p>
            <a:pPr marL="285750" indent="-285750" algn="l">
              <a:buFont typeface="Arial" panose="020B0604020202020204" pitchFamily="34" charset="0"/>
              <a:buChar char="•"/>
            </a:pPr>
            <a:r>
              <a:rPr lang="en-US" sz="1800" b="0" i="0" u="none" strike="noStrike" baseline="0">
                <a:latin typeface="ArialMT"/>
              </a:rPr>
              <a:t>The role of the Material Manager is to help in the process of clearing away and storing materials.</a:t>
            </a:r>
            <a:endParaRPr lang="en-US"/>
          </a:p>
          <a:p>
            <a:pPr algn="l"/>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14</a:t>
            </a:fld>
            <a:endParaRPr lang="en-US"/>
          </a:p>
        </p:txBody>
      </p:sp>
    </p:spTree>
    <p:extLst>
      <p:ext uri="{BB962C8B-B14F-4D97-AF65-F5344CB8AC3E}">
        <p14:creationId xmlns:p14="http://schemas.microsoft.com/office/powerpoint/2010/main" val="788258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You may wish to play a video or song during clean up time Link on </a:t>
            </a:r>
            <a:r>
              <a:rPr lang="en-US" sz="1200" b="0" i="0" u="none" strike="noStrike" kern="1200" dirty="0" err="1">
                <a:solidFill>
                  <a:schemeClr val="tx1"/>
                </a:solidFill>
                <a:effectLst/>
                <a:latin typeface="+mn-lt"/>
                <a:ea typeface="+mn-ea"/>
                <a:cs typeface="+mn-cs"/>
              </a:rPr>
              <a:t>GoNoodle</a:t>
            </a:r>
            <a:r>
              <a:rPr lang="en-US" sz="1200" b="0" i="0" u="none" strike="noStrike" kern="1200" dirty="0">
                <a:solidFill>
                  <a:schemeClr val="tx1"/>
                </a:solidFill>
                <a:effectLst/>
                <a:latin typeface="+mn-lt"/>
                <a:ea typeface="+mn-ea"/>
                <a:cs typeface="+mn-cs"/>
              </a:rPr>
              <a:t>:  https://family.gonoodle.com/activities/clean-up.  Link on YouTube Kids:  https://www.youtubekids.com/watch?v=ZJFk87ZsHn0 . Link on </a:t>
            </a:r>
            <a:r>
              <a:rPr lang="en-US" sz="1200" b="0" i="0" u="none" strike="noStrike" kern="1200" dirty="0" err="1">
                <a:solidFill>
                  <a:schemeClr val="tx1"/>
                </a:solidFill>
                <a:effectLst/>
                <a:latin typeface="+mn-lt"/>
                <a:ea typeface="+mn-ea"/>
                <a:cs typeface="+mn-cs"/>
              </a:rPr>
              <a:t>Youtube</a:t>
            </a:r>
            <a:r>
              <a:rPr lang="en-US" sz="1200" b="0" i="0" u="none" strike="noStrike" kern="1200" dirty="0">
                <a:solidFill>
                  <a:schemeClr val="tx1"/>
                </a:solidFill>
                <a:effectLst/>
                <a:latin typeface="+mn-lt"/>
                <a:ea typeface="+mn-ea"/>
                <a:cs typeface="+mn-cs"/>
              </a:rPr>
              <a:t>:  https://youtu.be/ZJFk87ZsHn0</a:t>
            </a:r>
            <a:endParaRPr lang="en-US" dirty="0"/>
          </a:p>
        </p:txBody>
      </p:sp>
      <p:sp>
        <p:nvSpPr>
          <p:cNvPr id="4" name="Slide Number Placeholder 3"/>
          <p:cNvSpPr>
            <a:spLocks noGrp="1"/>
          </p:cNvSpPr>
          <p:nvPr>
            <p:ph type="sldNum" sz="quarter" idx="5"/>
          </p:nvPr>
        </p:nvSpPr>
        <p:spPr/>
        <p:txBody>
          <a:bodyPr/>
          <a:lstStyle/>
          <a:p>
            <a:fld id="{447B8CF6-C2C2-924C-96EF-0C0C9E05FEB2}" type="slidenum">
              <a:rPr lang="en-US" smtClean="0"/>
              <a:t>15</a:t>
            </a:fld>
            <a:endParaRPr lang="en-US"/>
          </a:p>
        </p:txBody>
      </p:sp>
    </p:spTree>
    <p:extLst>
      <p:ext uri="{BB962C8B-B14F-4D97-AF65-F5344CB8AC3E}">
        <p14:creationId xmlns:p14="http://schemas.microsoft.com/office/powerpoint/2010/main" val="3055275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Explore video</a:t>
            </a:r>
          </a:p>
          <a:p>
            <a:r>
              <a:rPr lang="en-US" dirty="0"/>
              <a:t>YouTube link:  https://youtu.be/afYrsiQ48wA</a:t>
            </a:r>
          </a:p>
        </p:txBody>
      </p:sp>
      <p:sp>
        <p:nvSpPr>
          <p:cNvPr id="4" name="Slide Number Placeholder 3"/>
          <p:cNvSpPr>
            <a:spLocks noGrp="1"/>
          </p:cNvSpPr>
          <p:nvPr>
            <p:ph type="sldNum" sz="quarter" idx="5"/>
          </p:nvPr>
        </p:nvSpPr>
        <p:spPr/>
        <p:txBody>
          <a:bodyPr/>
          <a:lstStyle/>
          <a:p>
            <a:fld id="{447B8CF6-C2C2-924C-96EF-0C0C9E05FEB2}" type="slidenum">
              <a:rPr lang="en-US" smtClean="0"/>
              <a:t>2</a:t>
            </a:fld>
            <a:endParaRPr lang="en-US"/>
          </a:p>
        </p:txBody>
      </p:sp>
    </p:spTree>
    <p:extLst>
      <p:ext uri="{BB962C8B-B14F-4D97-AF65-F5344CB8AC3E}">
        <p14:creationId xmlns:p14="http://schemas.microsoft.com/office/powerpoint/2010/main" val="3476503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latin typeface="Arial-BoldMT"/>
              </a:rPr>
              <a:t>Welcome to CARGO CONNECT</a:t>
            </a:r>
            <a:r>
              <a:rPr lang="en-US" sz="1800" b="1" i="0" u="none" strike="noStrike" baseline="30000">
                <a:latin typeface="Arial-BoldMT"/>
              </a:rPr>
              <a:t>SM</a:t>
            </a:r>
          </a:p>
          <a:p>
            <a:pPr algn="l"/>
            <a:endParaRPr lang="en-US" sz="1800" b="0" i="0" u="none" strike="noStrike" baseline="0">
              <a:latin typeface="ArialMT"/>
            </a:endParaRPr>
          </a:p>
          <a:p>
            <a:pPr algn="l"/>
            <a:r>
              <a:rPr lang="en-US" sz="1800" b="0" i="0" u="none" strike="noStrike" baseline="0">
                <a:latin typeface="ArialMT"/>
              </a:rPr>
              <a:t>Welcome to the </a:t>
            </a:r>
            <a:r>
              <a:rPr lang="en-US" sz="1800" b="0" i="1" u="none" strike="noStrike" baseline="0">
                <a:latin typeface="Arial-ItalicMT"/>
              </a:rPr>
              <a:t>FIRST</a:t>
            </a:r>
            <a:r>
              <a:rPr lang="en-US" sz="1800" b="0" i="0" u="none" strike="noStrike" baseline="0">
                <a:latin typeface="ArialMT"/>
              </a:rPr>
              <a:t>® FORWARD</a:t>
            </a:r>
            <a:r>
              <a:rPr lang="en-US" sz="1800" b="0" i="0" u="none" strike="noStrike" baseline="30000">
                <a:latin typeface="ArialMT"/>
              </a:rPr>
              <a:t>SM</a:t>
            </a:r>
            <a:r>
              <a:rPr lang="en-US" sz="1800" b="0" i="0" u="none" strike="noStrike" baseline="0">
                <a:latin typeface="ArialMT"/>
              </a:rPr>
              <a:t> season. This year’s </a:t>
            </a:r>
            <a:r>
              <a:rPr lang="en-US" sz="1800" b="0" i="1" u="none" strike="noStrike" baseline="0">
                <a:latin typeface="Arial-ItalicMT"/>
              </a:rPr>
              <a:t>FIRST </a:t>
            </a:r>
            <a:r>
              <a:rPr lang="en-US" sz="1800" b="0" i="0" u="none" strike="noStrike" baseline="0">
                <a:latin typeface="ArialMT"/>
              </a:rPr>
              <a:t>LEGO League Explore Challenge is called CARGO CONNECT</a:t>
            </a:r>
            <a:r>
              <a:rPr lang="en-US" sz="1800" b="0" i="0" u="none" strike="noStrike" baseline="30000">
                <a:latin typeface="ArialMT"/>
              </a:rPr>
              <a:t>SM</a:t>
            </a:r>
            <a:r>
              <a:rPr lang="en-US" sz="1800" b="0" i="0" u="none" strike="noStrike" baseline="0">
                <a:latin typeface="ArialMT"/>
              </a:rPr>
              <a:t>. Children will learn about how cargo is transported, sorted, and delivered to its destinations. As more demands are placed on transportation systems, children need to rethink how cargo is transported from place to place. We have the power to build a path forward and invent the future of transportation. And it starts here, with you.</a:t>
            </a:r>
          </a:p>
          <a:p>
            <a:pPr algn="l"/>
            <a:endParaRPr lang="en-US" sz="1800" b="0" i="0" u="none" strike="noStrike" baseline="0">
              <a:latin typeface="ArialMT"/>
            </a:endParaRPr>
          </a:p>
        </p:txBody>
      </p:sp>
      <p:sp>
        <p:nvSpPr>
          <p:cNvPr id="4" name="Slide Number Placeholder 3"/>
          <p:cNvSpPr>
            <a:spLocks noGrp="1"/>
          </p:cNvSpPr>
          <p:nvPr>
            <p:ph type="sldNum" sz="quarter" idx="5"/>
          </p:nvPr>
        </p:nvSpPr>
        <p:spPr/>
        <p:txBody>
          <a:bodyPr/>
          <a:lstStyle/>
          <a:p>
            <a:fld id="{447B8CF6-C2C2-924C-96EF-0C0C9E05FEB2}" type="slidenum">
              <a:rPr lang="en-US" smtClean="0"/>
              <a:t>3</a:t>
            </a:fld>
            <a:endParaRPr lang="en-US"/>
          </a:p>
        </p:txBody>
      </p:sp>
    </p:spTree>
    <p:extLst>
      <p:ext uri="{BB962C8B-B14F-4D97-AF65-F5344CB8AC3E}">
        <p14:creationId xmlns:p14="http://schemas.microsoft.com/office/powerpoint/2010/main" val="199455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1" i="0" u="none" strike="noStrike" baseline="0">
                <a:latin typeface="Arial-BoldMT"/>
              </a:rPr>
              <a:t>Working in Teams</a:t>
            </a:r>
            <a:endParaRPr lang="en-US" sz="1800" b="0" i="0" u="none" strike="noStrike" baseline="0">
              <a:latin typeface="ArialMT"/>
            </a:endParaRPr>
          </a:p>
          <a:p>
            <a:pPr algn="l"/>
            <a:r>
              <a:rPr lang="en-US" sz="1800" b="0" i="0" u="none" strike="noStrike" baseline="0">
                <a:latin typeface="ArialMT"/>
              </a:rPr>
              <a:t>Children work together in teams of six using pieces from the LEGO® Education </a:t>
            </a:r>
            <a:r>
              <a:rPr lang="en-US" sz="1800" b="0" i="0" u="none" strike="noStrike" baseline="0" err="1">
                <a:latin typeface="ArialMT"/>
              </a:rPr>
              <a:t>WeDo</a:t>
            </a:r>
            <a:r>
              <a:rPr lang="en-US" sz="1800" b="0" i="0" u="none" strike="noStrike" baseline="0">
                <a:latin typeface="ArialMT"/>
              </a:rPr>
              <a:t> 2.0 set, and a CARGO CONNECT Explore set. They will collaborate and communicate to build, learn, and play together.</a:t>
            </a:r>
          </a:p>
          <a:p>
            <a:pPr algn="l"/>
            <a:endParaRPr lang="en-US" sz="1800" b="0" i="0" u="none" strike="noStrike" baseline="0">
              <a:latin typeface="ArialMT"/>
            </a:endParaRPr>
          </a:p>
          <a:p>
            <a:pPr algn="l"/>
            <a:r>
              <a:rPr lang="en-US" sz="1800" b="0" i="0" u="none" strike="noStrike" baseline="0">
                <a:latin typeface="ArialMT"/>
              </a:rPr>
              <a:t>Children should be encouraged in every session to work with their teammates, listen to each other, take turns, and share ideas and pieces.</a:t>
            </a:r>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4</a:t>
            </a:fld>
            <a:endParaRPr lang="en-US"/>
          </a:p>
        </p:txBody>
      </p:sp>
    </p:spTree>
    <p:extLst>
      <p:ext uri="{BB962C8B-B14F-4D97-AF65-F5344CB8AC3E}">
        <p14:creationId xmlns:p14="http://schemas.microsoft.com/office/powerpoint/2010/main" val="137279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5</a:t>
            </a:fld>
            <a:endParaRPr lang="en-US"/>
          </a:p>
        </p:txBody>
      </p:sp>
    </p:spTree>
    <p:extLst>
      <p:ext uri="{BB962C8B-B14F-4D97-AF65-F5344CB8AC3E}">
        <p14:creationId xmlns:p14="http://schemas.microsoft.com/office/powerpoint/2010/main" val="2567097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a:latin typeface="ArialMT"/>
              </a:rPr>
              <a:t>During each session, they will experience the engineering design process. There is no set order for this process, and they may go through each part several times in a single session. This means that during a session, children will be exploring the theme and ideas, creating solutions, testing them, iterating and changing them, and then sharing what they’ve learned with others.</a:t>
            </a:r>
            <a:endParaRPr lang="en-US"/>
          </a:p>
          <a:p>
            <a:pPr algn="l"/>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6</a:t>
            </a:fld>
            <a:endParaRPr lang="en-US"/>
          </a:p>
        </p:txBody>
      </p:sp>
    </p:spTree>
    <p:extLst>
      <p:ext uri="{BB962C8B-B14F-4D97-AF65-F5344CB8AC3E}">
        <p14:creationId xmlns:p14="http://schemas.microsoft.com/office/powerpoint/2010/main" val="671967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7</a:t>
            </a:fld>
            <a:endParaRPr lang="en-US"/>
          </a:p>
        </p:txBody>
      </p:sp>
    </p:spTree>
    <p:extLst>
      <p:ext uri="{BB962C8B-B14F-4D97-AF65-F5344CB8AC3E}">
        <p14:creationId xmlns:p14="http://schemas.microsoft.com/office/powerpoint/2010/main" val="403139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8</a:t>
            </a:fld>
            <a:endParaRPr lang="en-US"/>
          </a:p>
        </p:txBody>
      </p:sp>
    </p:spTree>
    <p:extLst>
      <p:ext uri="{BB962C8B-B14F-4D97-AF65-F5344CB8AC3E}">
        <p14:creationId xmlns:p14="http://schemas.microsoft.com/office/powerpoint/2010/main" val="1608107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447B8CF6-C2C2-924C-96EF-0C0C9E05FEB2}" type="slidenum">
              <a:rPr lang="en-US" smtClean="0"/>
              <a:t>9</a:t>
            </a:fld>
            <a:endParaRPr lang="en-US"/>
          </a:p>
        </p:txBody>
      </p:sp>
    </p:spTree>
    <p:extLst>
      <p:ext uri="{BB962C8B-B14F-4D97-AF65-F5344CB8AC3E}">
        <p14:creationId xmlns:p14="http://schemas.microsoft.com/office/powerpoint/2010/main" val="31507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 Id="rId5" Type="http://schemas.openxmlformats.org/officeDocument/2006/relationships/image" Target="../media/image22.emf"/><Relationship Id="rId4" Type="http://schemas.openxmlformats.org/officeDocument/2006/relationships/image" Target="../media/image21.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an-FIRST Title 1">
    <p:spTree>
      <p:nvGrpSpPr>
        <p:cNvPr id="1" name=""/>
        <p:cNvGrpSpPr/>
        <p:nvPr/>
      </p:nvGrpSpPr>
      <p:grpSpPr>
        <a:xfrm>
          <a:off x="0" y="0"/>
          <a:ext cx="0" cy="0"/>
          <a:chOff x="0" y="0"/>
          <a:chExt cx="0" cy="0"/>
        </a:xfrm>
      </p:grpSpPr>
      <p:pic>
        <p:nvPicPr>
          <p:cNvPr id="8" name="Picture 7" descr="A group of people posing for the camera&#10;&#10;Description automatically generated">
            <a:extLst>
              <a:ext uri="{FF2B5EF4-FFF2-40B4-BE49-F238E27FC236}">
                <a16:creationId xmlns:a16="http://schemas.microsoft.com/office/drawing/2014/main" id="{AE46A625-A699-8146-B1EC-AD3911BAB555}"/>
              </a:ext>
            </a:extLst>
          </p:cNvPr>
          <p:cNvPicPr>
            <a:picLocks noChangeAspect="1"/>
          </p:cNvPicPr>
          <p:nvPr userDrawn="1"/>
        </p:nvPicPr>
        <p:blipFill>
          <a:blip r:embed="rId2"/>
          <a:stretch>
            <a:fillRect/>
          </a:stretch>
        </p:blipFill>
        <p:spPr>
          <a:xfrm>
            <a:off x="743" y="0"/>
            <a:ext cx="9142514" cy="6859116"/>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614859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n-FIRST Split 2">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163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431591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person looking at the camera&#10;&#10;Description automatically generated">
            <a:extLst>
              <a:ext uri="{FF2B5EF4-FFF2-40B4-BE49-F238E27FC236}">
                <a16:creationId xmlns:a16="http://schemas.microsoft.com/office/drawing/2014/main" id="{6EAB375D-E9AC-F74F-9547-C4E3B1C07DC7}"/>
              </a:ext>
            </a:extLst>
          </p:cNvPr>
          <p:cNvPicPr>
            <a:picLocks noChangeAspect="1"/>
          </p:cNvPicPr>
          <p:nvPr userDrawn="1"/>
        </p:nvPicPr>
        <p:blipFill>
          <a:blip r:embed="rId3"/>
          <a:stretch>
            <a:fillRect/>
          </a:stretch>
        </p:blipFill>
        <p:spPr>
          <a:xfrm>
            <a:off x="0" y="0"/>
            <a:ext cx="4132613" cy="6858000"/>
          </a:xfrm>
          <a:prstGeom prst="rect">
            <a:avLst/>
          </a:prstGeom>
        </p:spPr>
      </p:pic>
      <p:sp>
        <p:nvSpPr>
          <p:cNvPr id="13" name="Text Placeholder 14">
            <a:extLst>
              <a:ext uri="{FF2B5EF4-FFF2-40B4-BE49-F238E27FC236}">
                <a16:creationId xmlns:a16="http://schemas.microsoft.com/office/drawing/2014/main" id="{5783DE5F-FA27-C947-8F3B-D58816221EBE}"/>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A8D2D575-FED2-7A4B-9D93-E1A5AF56636F}"/>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0FA5253B-966D-5740-8D64-97195692D6EC}"/>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088793698"/>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5760" userDrawn="1">
          <p15:clr>
            <a:srgbClr val="FBAE40"/>
          </p15:clr>
        </p15:guide>
        <p15:guide id="5" pos="56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n-FIRST + Programs Split 1">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5520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18079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group of people sitting at a table with a computer&#10;&#10;Description automatically generated">
            <a:extLst>
              <a:ext uri="{FF2B5EF4-FFF2-40B4-BE49-F238E27FC236}">
                <a16:creationId xmlns:a16="http://schemas.microsoft.com/office/drawing/2014/main" id="{E054C8D7-8B56-5144-8673-F8E05FFA647D}"/>
              </a:ext>
            </a:extLst>
          </p:cNvPr>
          <p:cNvPicPr>
            <a:picLocks noChangeAspect="1"/>
          </p:cNvPicPr>
          <p:nvPr userDrawn="1"/>
        </p:nvPicPr>
        <p:blipFill>
          <a:blip r:embed="rId4"/>
          <a:stretch>
            <a:fillRect/>
          </a:stretch>
        </p:blipFill>
        <p:spPr>
          <a:xfrm>
            <a:off x="5047548" y="0"/>
            <a:ext cx="4132613" cy="6858000"/>
          </a:xfrm>
          <a:prstGeom prst="rect">
            <a:avLst/>
          </a:prstGeom>
        </p:spPr>
      </p:pic>
      <p:sp>
        <p:nvSpPr>
          <p:cNvPr id="14" name="Text Placeholder 14">
            <a:extLst>
              <a:ext uri="{FF2B5EF4-FFF2-40B4-BE49-F238E27FC236}">
                <a16:creationId xmlns:a16="http://schemas.microsoft.com/office/drawing/2014/main" id="{D624270F-D211-8945-B722-3DCD4A3D2CA3}"/>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Placeholder 1">
            <a:extLst>
              <a:ext uri="{FF2B5EF4-FFF2-40B4-BE49-F238E27FC236}">
                <a16:creationId xmlns:a16="http://schemas.microsoft.com/office/drawing/2014/main" id="{187118A1-AF1D-E749-93B2-605B63A6ADE8}"/>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6" name="Text Placeholder 12">
            <a:extLst>
              <a:ext uri="{FF2B5EF4-FFF2-40B4-BE49-F238E27FC236}">
                <a16:creationId xmlns:a16="http://schemas.microsoft.com/office/drawing/2014/main" id="{E130E79E-11D8-4242-869F-F180954F907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4202626"/>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n-FIRST + Programs Split 2">
    <p:spTree>
      <p:nvGrpSpPr>
        <p:cNvPr id="1" name=""/>
        <p:cNvGrpSpPr/>
        <p:nvPr/>
      </p:nvGrpSpPr>
      <p:grpSpPr>
        <a:xfrm>
          <a:off x="0" y="0"/>
          <a:ext cx="0" cy="0"/>
          <a:chOff x="0" y="0"/>
          <a:chExt cx="0" cy="0"/>
        </a:xfrm>
      </p:grpSpPr>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00481" y="6193049"/>
            <a:ext cx="3172246" cy="550869"/>
          </a:xfrm>
          <a:prstGeom prst="rect">
            <a:avLst/>
          </a:prstGeom>
        </p:spPr>
      </p:pic>
      <p:pic>
        <p:nvPicPr>
          <p:cNvPr id="6" name="Picture 5" descr="A close up of a sign&#10;&#10;Description automatically generated">
            <a:extLst>
              <a:ext uri="{FF2B5EF4-FFF2-40B4-BE49-F238E27FC236}">
                <a16:creationId xmlns:a16="http://schemas.microsoft.com/office/drawing/2014/main" id="{7C951008-42F2-FA43-9D7A-E483A2C16E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76291" y="6360269"/>
            <a:ext cx="1304089" cy="393809"/>
          </a:xfrm>
          <a:prstGeom prst="rect">
            <a:avLst/>
          </a:prstGeom>
        </p:spPr>
      </p:pic>
      <p:cxnSp>
        <p:nvCxnSpPr>
          <p:cNvPr id="10" name="Straight Connector 9">
            <a:extLst>
              <a:ext uri="{FF2B5EF4-FFF2-40B4-BE49-F238E27FC236}">
                <a16:creationId xmlns:a16="http://schemas.microsoft.com/office/drawing/2014/main" id="{1F88133D-D111-5543-9141-17DBD179BE23}"/>
              </a:ext>
            </a:extLst>
          </p:cNvPr>
          <p:cNvCxnSpPr>
            <a:cxnSpLocks/>
          </p:cNvCxnSpPr>
          <p:nvPr userDrawn="1"/>
        </p:nvCxnSpPr>
        <p:spPr>
          <a:xfrm>
            <a:off x="4326079" y="6233945"/>
            <a:ext cx="1373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person, man, boy, child&#10;&#10;Description automatically generated">
            <a:extLst>
              <a:ext uri="{FF2B5EF4-FFF2-40B4-BE49-F238E27FC236}">
                <a16:creationId xmlns:a16="http://schemas.microsoft.com/office/drawing/2014/main" id="{FE8B0E00-B69A-C44F-8C68-EADD8546F9F0}"/>
              </a:ext>
            </a:extLst>
          </p:cNvPr>
          <p:cNvPicPr>
            <a:picLocks noChangeAspect="1"/>
          </p:cNvPicPr>
          <p:nvPr userDrawn="1"/>
        </p:nvPicPr>
        <p:blipFill>
          <a:blip r:embed="rId4"/>
          <a:stretch>
            <a:fillRect/>
          </a:stretch>
        </p:blipFill>
        <p:spPr>
          <a:xfrm>
            <a:off x="0" y="0"/>
            <a:ext cx="4132613" cy="6858000"/>
          </a:xfrm>
          <a:prstGeom prst="rect">
            <a:avLst/>
          </a:prstGeom>
        </p:spPr>
      </p:pic>
      <p:sp>
        <p:nvSpPr>
          <p:cNvPr id="9" name="Text Placeholder 14">
            <a:extLst>
              <a:ext uri="{FF2B5EF4-FFF2-40B4-BE49-F238E27FC236}">
                <a16:creationId xmlns:a16="http://schemas.microsoft.com/office/drawing/2014/main" id="{3E82C88F-7666-274A-BDC2-114AC2227F8A}"/>
              </a:ext>
            </a:extLst>
          </p:cNvPr>
          <p:cNvSpPr>
            <a:spLocks noGrp="1"/>
          </p:cNvSpPr>
          <p:nvPr>
            <p:ph type="body" sz="quarter" idx="14"/>
          </p:nvPr>
        </p:nvSpPr>
        <p:spPr>
          <a:xfrm>
            <a:off x="454342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5B5AAF13-D01E-F44C-B49D-74EC4B6C4443}"/>
              </a:ext>
            </a:extLst>
          </p:cNvPr>
          <p:cNvSpPr>
            <a:spLocks noGrp="1"/>
          </p:cNvSpPr>
          <p:nvPr>
            <p:ph type="title" hasCustomPrompt="1"/>
          </p:nvPr>
        </p:nvSpPr>
        <p:spPr>
          <a:xfrm>
            <a:off x="454342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2" name="Text Placeholder 12">
            <a:extLst>
              <a:ext uri="{FF2B5EF4-FFF2-40B4-BE49-F238E27FC236}">
                <a16:creationId xmlns:a16="http://schemas.microsoft.com/office/drawing/2014/main" id="{91125EE1-2060-344C-BF2E-99D1B900E241}"/>
              </a:ext>
            </a:extLst>
          </p:cNvPr>
          <p:cNvSpPr>
            <a:spLocks noGrp="1"/>
          </p:cNvSpPr>
          <p:nvPr>
            <p:ph type="body" sz="quarter" idx="13" hasCustomPrompt="1"/>
          </p:nvPr>
        </p:nvSpPr>
        <p:spPr>
          <a:xfrm>
            <a:off x="454342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406931731"/>
      </p:ext>
    </p:extLst>
  </p:cSld>
  <p:clrMapOvr>
    <a:masterClrMapping/>
  </p:clrMapOvr>
  <p:extLst>
    <p:ext uri="{DCECCB84-F9BA-43D5-87BE-67443E8EF086}">
      <p15:sldGuideLst xmlns:p15="http://schemas.microsoft.com/office/powerpoint/2012/main">
        <p15:guide id="1" orient="horz" pos="4248">
          <p15:clr>
            <a:srgbClr val="FBAE40"/>
          </p15:clr>
        </p15:guide>
        <p15:guide id="2" pos="5640">
          <p15:clr>
            <a:srgbClr val="FBAE40"/>
          </p15:clr>
        </p15:guide>
        <p15:guide id="3" pos="271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LL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a:stretch>
            <a:fillRect/>
          </a:stretch>
        </p:blipFill>
        <p:spPr>
          <a:xfrm>
            <a:off x="3224530" y="5512080"/>
            <a:ext cx="2694941" cy="845857"/>
          </a:xfrm>
          <a:prstGeom prst="rect">
            <a:avLst/>
          </a:prstGeom>
        </p:spPr>
      </p:pic>
    </p:spTree>
    <p:extLst>
      <p:ext uri="{BB962C8B-B14F-4D97-AF65-F5344CB8AC3E}">
        <p14:creationId xmlns:p14="http://schemas.microsoft.com/office/powerpoint/2010/main" val="1500242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LL Title + Divisions Title">
    <p:spTree>
      <p:nvGrpSpPr>
        <p:cNvPr id="1" name=""/>
        <p:cNvGrpSpPr/>
        <p:nvPr/>
      </p:nvGrpSpPr>
      <p:grpSpPr>
        <a:xfrm>
          <a:off x="0" y="0"/>
          <a:ext cx="0" cy="0"/>
          <a:chOff x="0" y="0"/>
          <a:chExt cx="0" cy="0"/>
        </a:xfrm>
      </p:grpSpPr>
      <p:pic>
        <p:nvPicPr>
          <p:cNvPr id="3" name="Picture 2" descr="A group of people sitting around a baseball hat&#10;&#10;Description automatically generated">
            <a:extLst>
              <a:ext uri="{FF2B5EF4-FFF2-40B4-BE49-F238E27FC236}">
                <a16:creationId xmlns:a16="http://schemas.microsoft.com/office/drawing/2014/main" id="{4A06F4B3-7F61-2C45-87F3-ACC074FD0A58}"/>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5" name="Picture 4">
            <a:extLst>
              <a:ext uri="{FF2B5EF4-FFF2-40B4-BE49-F238E27FC236}">
                <a16:creationId xmlns:a16="http://schemas.microsoft.com/office/drawing/2014/main" id="{4F3CB606-AFAA-AE40-874F-C071B9570B7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641630"/>
            <a:ext cx="2282190" cy="716307"/>
          </a:xfrm>
          <a:prstGeom prst="rect">
            <a:avLst/>
          </a:prstGeom>
        </p:spPr>
      </p:pic>
      <p:pic>
        <p:nvPicPr>
          <p:cNvPr id="6" name="Picture 5">
            <a:extLst>
              <a:ext uri="{FF2B5EF4-FFF2-40B4-BE49-F238E27FC236}">
                <a16:creationId xmlns:a16="http://schemas.microsoft.com/office/drawing/2014/main" id="{269F6F20-F848-DB40-8DA0-0987DC399D01}"/>
              </a:ext>
            </a:extLst>
          </p:cNvPr>
          <p:cNvPicPr>
            <a:picLocks noChangeAspect="1"/>
          </p:cNvPicPr>
          <p:nvPr userDrawn="1"/>
        </p:nvPicPr>
        <p:blipFill>
          <a:blip r:embed="rId4"/>
          <a:stretch>
            <a:fillRect/>
          </a:stretch>
        </p:blipFill>
        <p:spPr>
          <a:xfrm>
            <a:off x="4746193" y="5486454"/>
            <a:ext cx="3971087" cy="1052577"/>
          </a:xfrm>
          <a:prstGeom prst="rect">
            <a:avLst/>
          </a:prstGeom>
        </p:spPr>
      </p:pic>
    </p:spTree>
    <p:extLst>
      <p:ext uri="{BB962C8B-B14F-4D97-AF65-F5344CB8AC3E}">
        <p14:creationId xmlns:p14="http://schemas.microsoft.com/office/powerpoint/2010/main" val="3623693392"/>
      </p:ext>
    </p:extLst>
  </p:cSld>
  <p:clrMapOvr>
    <a:masterClrMapping/>
  </p:clrMapOvr>
  <p:extLst>
    <p:ext uri="{DCECCB84-F9BA-43D5-87BE-67443E8EF086}">
      <p15:sldGuideLst xmlns:p15="http://schemas.microsoft.com/office/powerpoint/2012/main">
        <p15:guide id="1" orient="horz" pos="3552" userDrawn="1">
          <p15:clr>
            <a:srgbClr val="FBAE40"/>
          </p15:clr>
        </p15:guide>
        <p15:guide id="2" pos="54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LL Content Split">
    <p:spTree>
      <p:nvGrpSpPr>
        <p:cNvPr id="1" name=""/>
        <p:cNvGrpSpPr/>
        <p:nvPr/>
      </p:nvGrpSpPr>
      <p:grpSpPr>
        <a:xfrm>
          <a:off x="0" y="0"/>
          <a:ext cx="0" cy="0"/>
          <a:chOff x="0" y="0"/>
          <a:chExt cx="0" cy="0"/>
        </a:xfrm>
      </p:grpSpPr>
      <p:pic>
        <p:nvPicPr>
          <p:cNvPr id="4" name="Picture 3" descr="A girl sitting on a table&#10;&#10;Description automatically generated">
            <a:extLst>
              <a:ext uri="{FF2B5EF4-FFF2-40B4-BE49-F238E27FC236}">
                <a16:creationId xmlns:a16="http://schemas.microsoft.com/office/drawing/2014/main" id="{7C80CD5D-3A4C-C245-A099-FFB3D35CA45E}"/>
              </a:ext>
            </a:extLst>
          </p:cNvPr>
          <p:cNvPicPr>
            <a:picLocks noChangeAspect="1"/>
          </p:cNvPicPr>
          <p:nvPr userDrawn="1"/>
        </p:nvPicPr>
        <p:blipFill>
          <a:blip r:embed="rId2"/>
          <a:stretch>
            <a:fillRect/>
          </a:stretch>
        </p:blipFill>
        <p:spPr>
          <a:xfrm>
            <a:off x="5011387" y="0"/>
            <a:ext cx="4132613" cy="6858000"/>
          </a:xfrm>
          <a:prstGeom prst="rect">
            <a:avLst/>
          </a:prstGeom>
        </p:spPr>
      </p:pic>
      <p:cxnSp>
        <p:nvCxnSpPr>
          <p:cNvPr id="10" name="Straight Connector 9">
            <a:extLst>
              <a:ext uri="{FF2B5EF4-FFF2-40B4-BE49-F238E27FC236}">
                <a16:creationId xmlns:a16="http://schemas.microsoft.com/office/drawing/2014/main" id="{4C4F22EC-9664-A64A-9E1D-9B596EE72190}"/>
              </a:ext>
            </a:extLst>
          </p:cNvPr>
          <p:cNvCxnSpPr>
            <a:cxnSpLocks/>
          </p:cNvCxnSpPr>
          <p:nvPr userDrawn="1"/>
        </p:nvCxnSpPr>
        <p:spPr>
          <a:xfrm>
            <a:off x="180799" y="6159514"/>
            <a:ext cx="4628818"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71C7DCC-A3D2-5745-943D-BB500C27C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15" name="Picture 14">
            <a:extLst>
              <a:ext uri="{FF2B5EF4-FFF2-40B4-BE49-F238E27FC236}">
                <a16:creationId xmlns:a16="http://schemas.microsoft.com/office/drawing/2014/main" id="{5474F916-BB50-8E4B-B980-844F0A5373A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37919" y="6288708"/>
            <a:ext cx="567209" cy="450144"/>
          </a:xfrm>
          <a:prstGeom prst="rect">
            <a:avLst/>
          </a:prstGeom>
        </p:spPr>
      </p:pic>
      <p:pic>
        <p:nvPicPr>
          <p:cNvPr id="16" name="Picture 15">
            <a:extLst>
              <a:ext uri="{FF2B5EF4-FFF2-40B4-BE49-F238E27FC236}">
                <a16:creationId xmlns:a16="http://schemas.microsoft.com/office/drawing/2014/main" id="{B799BB98-B5D9-FD4D-A9B7-A46046DC3C6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242775" y="6289812"/>
            <a:ext cx="566842" cy="449039"/>
          </a:xfrm>
          <a:prstGeom prst="rect">
            <a:avLst/>
          </a:prstGeom>
        </p:spPr>
      </p:pic>
      <p:pic>
        <p:nvPicPr>
          <p:cNvPr id="17" name="Picture 16">
            <a:extLst>
              <a:ext uri="{FF2B5EF4-FFF2-40B4-BE49-F238E27FC236}">
                <a16:creationId xmlns:a16="http://schemas.microsoft.com/office/drawing/2014/main" id="{488FD695-7368-F74F-A96C-1D6C2EB4799B}"/>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33065" y="6289813"/>
            <a:ext cx="567208" cy="449039"/>
          </a:xfrm>
          <a:prstGeom prst="rect">
            <a:avLst/>
          </a:prstGeom>
        </p:spPr>
      </p:pic>
      <p:sp>
        <p:nvSpPr>
          <p:cNvPr id="18" name="Text Placeholder 14">
            <a:extLst>
              <a:ext uri="{FF2B5EF4-FFF2-40B4-BE49-F238E27FC236}">
                <a16:creationId xmlns:a16="http://schemas.microsoft.com/office/drawing/2014/main" id="{209ACF38-2E26-AD4A-85B8-9D81426E60CB}"/>
              </a:ext>
            </a:extLst>
          </p:cNvPr>
          <p:cNvSpPr>
            <a:spLocks noGrp="1"/>
          </p:cNvSpPr>
          <p:nvPr>
            <p:ph type="body" sz="quarter" idx="14"/>
          </p:nvPr>
        </p:nvSpPr>
        <p:spPr>
          <a:xfrm>
            <a:off x="409575" y="1909763"/>
            <a:ext cx="4171950" cy="406998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itle Placeholder 1">
            <a:extLst>
              <a:ext uri="{FF2B5EF4-FFF2-40B4-BE49-F238E27FC236}">
                <a16:creationId xmlns:a16="http://schemas.microsoft.com/office/drawing/2014/main" id="{35EBEBE3-32A2-3C42-B4C1-9DDFBAEDC241}"/>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20" name="Text Placeholder 12">
            <a:extLst>
              <a:ext uri="{FF2B5EF4-FFF2-40B4-BE49-F238E27FC236}">
                <a16:creationId xmlns:a16="http://schemas.microsoft.com/office/drawing/2014/main" id="{5CDA0C67-0D8E-C541-A589-A6B786712E3C}"/>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20491771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LL + Divisions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87727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7" name="Picture 6">
            <a:extLst>
              <a:ext uri="{FF2B5EF4-FFF2-40B4-BE49-F238E27FC236}">
                <a16:creationId xmlns:a16="http://schemas.microsoft.com/office/drawing/2014/main" id="{EA02194A-C2C7-D346-B573-EA1DEFD4BA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29199" y="6288708"/>
            <a:ext cx="567209" cy="450144"/>
          </a:xfrm>
          <a:prstGeom prst="rect">
            <a:avLst/>
          </a:prstGeom>
        </p:spPr>
      </p:pic>
      <p:pic>
        <p:nvPicPr>
          <p:cNvPr id="10" name="Picture 9">
            <a:extLst>
              <a:ext uri="{FF2B5EF4-FFF2-40B4-BE49-F238E27FC236}">
                <a16:creationId xmlns:a16="http://schemas.microsoft.com/office/drawing/2014/main" id="{55D83CE0-34B8-7D40-AFBF-6AD24461EB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134055" y="6289812"/>
            <a:ext cx="566842" cy="449039"/>
          </a:xfrm>
          <a:prstGeom prst="rect">
            <a:avLst/>
          </a:prstGeom>
        </p:spPr>
      </p:pic>
      <p:pic>
        <p:nvPicPr>
          <p:cNvPr id="11" name="Picture 10">
            <a:extLst>
              <a:ext uri="{FF2B5EF4-FFF2-40B4-BE49-F238E27FC236}">
                <a16:creationId xmlns:a16="http://schemas.microsoft.com/office/drawing/2014/main" id="{A447F00E-80D8-5D4C-8E65-67C41ED58F4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524345" y="6289813"/>
            <a:ext cx="567208" cy="449039"/>
          </a:xfrm>
          <a:prstGeom prst="rect">
            <a:avLst/>
          </a:prstGeom>
        </p:spPr>
      </p:pic>
      <p:sp>
        <p:nvSpPr>
          <p:cNvPr id="12" name="Text Placeholder 14">
            <a:extLst>
              <a:ext uri="{FF2B5EF4-FFF2-40B4-BE49-F238E27FC236}">
                <a16:creationId xmlns:a16="http://schemas.microsoft.com/office/drawing/2014/main" id="{E2FECD85-B06E-0645-8F2F-1286F6E97A39}"/>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45ECF86C-28F9-2C49-9A2E-EAAB44D8AB9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9C00856B-D2C0-EE4A-B31E-4CA8A8334D4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86553534"/>
      </p:ext>
    </p:extLst>
  </p:cSld>
  <p:clrMapOvr>
    <a:masterClrMapping/>
  </p:clrMapOvr>
  <p:extLst>
    <p:ext uri="{DCECCB84-F9BA-43D5-87BE-67443E8EF086}">
      <p15:sldGuideLst xmlns:p15="http://schemas.microsoft.com/office/powerpoint/2012/main">
        <p15:guide id="1" orient="horz" pos="4176">
          <p15:clr>
            <a:srgbClr val="FBAE40"/>
          </p15:clr>
        </p15:guide>
        <p15:guide id="2" pos="56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LL Discover Content">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pic>
        <p:nvPicPr>
          <p:cNvPr id="8" name="Picture 7">
            <a:extLst>
              <a:ext uri="{FF2B5EF4-FFF2-40B4-BE49-F238E27FC236}">
                <a16:creationId xmlns:a16="http://schemas.microsoft.com/office/drawing/2014/main" id="{591D8A5E-035A-404B-BF58-7E6F26A15A2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3369" y="6289813"/>
            <a:ext cx="567208" cy="449039"/>
          </a:xfrm>
          <a:prstGeom prst="rect">
            <a:avLst/>
          </a:prstGeom>
        </p:spPr>
      </p:pic>
      <p:sp>
        <p:nvSpPr>
          <p:cNvPr id="9" name="Rectangle 8">
            <a:extLst>
              <a:ext uri="{FF2B5EF4-FFF2-40B4-BE49-F238E27FC236}">
                <a16:creationId xmlns:a16="http://schemas.microsoft.com/office/drawing/2014/main" id="{A702E0E6-D5D1-6942-A6EB-83707AEFA9CB}"/>
              </a:ext>
            </a:extLst>
          </p:cNvPr>
          <p:cNvSpPr/>
          <p:nvPr userDrawn="1"/>
        </p:nvSpPr>
        <p:spPr>
          <a:xfrm>
            <a:off x="7958361" y="6139370"/>
            <a:ext cx="878284" cy="45719"/>
          </a:xfrm>
          <a:prstGeom prst="rect">
            <a:avLst/>
          </a:prstGeom>
          <a:solidFill>
            <a:srgbClr val="662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4">
            <a:extLst>
              <a:ext uri="{FF2B5EF4-FFF2-40B4-BE49-F238E27FC236}">
                <a16:creationId xmlns:a16="http://schemas.microsoft.com/office/drawing/2014/main" id="{7FC62050-E6BD-5B4A-BC22-93EAE91A75DB}"/>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Placeholder 1">
            <a:extLst>
              <a:ext uri="{FF2B5EF4-FFF2-40B4-BE49-F238E27FC236}">
                <a16:creationId xmlns:a16="http://schemas.microsoft.com/office/drawing/2014/main" id="{0FD8D974-B3E7-5D42-8C11-96FAB1B9CB93}"/>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4" name="Text Placeholder 12">
            <a:extLst>
              <a:ext uri="{FF2B5EF4-FFF2-40B4-BE49-F238E27FC236}">
                <a16:creationId xmlns:a16="http://schemas.microsoft.com/office/drawing/2014/main" id="{3745604E-7440-E54B-AC0F-287B8FA39199}"/>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379125180"/>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LL Explore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FF1096-3169-EE4B-8934-C3FB782637A7}"/>
              </a:ext>
            </a:extLst>
          </p:cNvPr>
          <p:cNvSpPr/>
          <p:nvPr userDrawn="1"/>
        </p:nvSpPr>
        <p:spPr>
          <a:xfrm>
            <a:off x="7958361" y="6139370"/>
            <a:ext cx="878284" cy="45719"/>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90C33C2-6CD3-9547-B7C0-310F735C71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3368" y="6288708"/>
            <a:ext cx="567209" cy="450144"/>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13" name="Text Placeholder 14">
            <a:extLst>
              <a:ext uri="{FF2B5EF4-FFF2-40B4-BE49-F238E27FC236}">
                <a16:creationId xmlns:a16="http://schemas.microsoft.com/office/drawing/2014/main" id="{E86BD933-7ECD-DB44-A5D3-0CA3A0BC947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154C9013-0D60-994B-9DA0-2156E8F77415}"/>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5" name="Text Placeholder 12">
            <a:extLst>
              <a:ext uri="{FF2B5EF4-FFF2-40B4-BE49-F238E27FC236}">
                <a16:creationId xmlns:a16="http://schemas.microsoft.com/office/drawing/2014/main" id="{171F26ED-0509-D14C-96DF-C0C59D829CE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02872016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LL Challenge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6D1B90-0E65-9F46-B5CA-31D21D7C3B70}"/>
              </a:ext>
            </a:extLst>
          </p:cNvPr>
          <p:cNvSpPr/>
          <p:nvPr userDrawn="1"/>
        </p:nvSpPr>
        <p:spPr>
          <a:xfrm>
            <a:off x="7958361" y="6139370"/>
            <a:ext cx="878284" cy="45719"/>
          </a:xfrm>
          <a:prstGeom prst="rect">
            <a:avLst/>
          </a:prstGeom>
          <a:solidFill>
            <a:srgbClr val="EE30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9876EC-A9F7-9F45-AE59-5ECBB1FC43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14082" y="6289812"/>
            <a:ext cx="566842" cy="449039"/>
          </a:xfrm>
          <a:prstGeom prst="rect">
            <a:avLst/>
          </a:prstGeom>
        </p:spPr>
      </p:pic>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cxnSp>
        <p:nvCxnSpPr>
          <p:cNvPr id="5" name="Straight Connector 4">
            <a:extLst>
              <a:ext uri="{FF2B5EF4-FFF2-40B4-BE49-F238E27FC236}">
                <a16:creationId xmlns:a16="http://schemas.microsoft.com/office/drawing/2014/main" id="{4123CD55-385C-5342-B8A4-11A44E4ABC0F}"/>
              </a:ext>
            </a:extLst>
          </p:cNvPr>
          <p:cNvCxnSpPr>
            <a:cxnSpLocks/>
          </p:cNvCxnSpPr>
          <p:nvPr userDrawn="1"/>
        </p:nvCxnSpPr>
        <p:spPr>
          <a:xfrm>
            <a:off x="180799" y="6159514"/>
            <a:ext cx="76220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6E3F1F0-7281-BB45-940C-7699D66DE8D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799" y="6339274"/>
            <a:ext cx="1171634" cy="369145"/>
          </a:xfrm>
          <a:prstGeom prst="rect">
            <a:avLst/>
          </a:prstGeom>
        </p:spPr>
      </p:pic>
      <p:sp>
        <p:nvSpPr>
          <p:cNvPr id="9" name="Text Placeholder 14">
            <a:extLst>
              <a:ext uri="{FF2B5EF4-FFF2-40B4-BE49-F238E27FC236}">
                <a16:creationId xmlns:a16="http://schemas.microsoft.com/office/drawing/2014/main" id="{32D004C9-1722-3C49-AA73-B0A2E47BECEF}"/>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Placeholder 1">
            <a:extLst>
              <a:ext uri="{FF2B5EF4-FFF2-40B4-BE49-F238E27FC236}">
                <a16:creationId xmlns:a16="http://schemas.microsoft.com/office/drawing/2014/main" id="{F0294C1F-B68B-4946-B2C2-B402D357890C}"/>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C596ABF9-6C2C-754C-9957-63121EA440F3}"/>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04925573"/>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n-FIRST Title 2">
    <p:spTree>
      <p:nvGrpSpPr>
        <p:cNvPr id="1" name=""/>
        <p:cNvGrpSpPr/>
        <p:nvPr/>
      </p:nvGrpSpPr>
      <p:grpSpPr>
        <a:xfrm>
          <a:off x="0" y="0"/>
          <a:ext cx="0" cy="0"/>
          <a:chOff x="0" y="0"/>
          <a:chExt cx="0" cy="0"/>
        </a:xfrm>
      </p:grpSpPr>
      <p:pic>
        <p:nvPicPr>
          <p:cNvPr id="3" name="Picture 2" descr="A group of people posing for the camera&#10;&#10;Description automatically generated">
            <a:extLst>
              <a:ext uri="{FF2B5EF4-FFF2-40B4-BE49-F238E27FC236}">
                <a16:creationId xmlns:a16="http://schemas.microsoft.com/office/drawing/2014/main" id="{F439B386-C6A8-8B40-AE60-3A1F71C51F44}"/>
              </a:ext>
            </a:extLst>
          </p:cNvPr>
          <p:cNvPicPr>
            <a:picLocks noChangeAspect="1"/>
          </p:cNvPicPr>
          <p:nvPr userDrawn="1"/>
        </p:nvPicPr>
        <p:blipFill>
          <a:blip r:embed="rId2"/>
          <a:stretch>
            <a:fillRect/>
          </a:stretch>
        </p:blipFill>
        <p:spPr>
          <a:xfrm>
            <a:off x="0" y="0"/>
            <a:ext cx="9144000" cy="686023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297296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TC Title">
    <p:spTree>
      <p:nvGrpSpPr>
        <p:cNvPr id="1" name=""/>
        <p:cNvGrpSpPr/>
        <p:nvPr/>
      </p:nvGrpSpPr>
      <p:grpSpPr>
        <a:xfrm>
          <a:off x="0" y="0"/>
          <a:ext cx="0" cy="0"/>
          <a:chOff x="0" y="0"/>
          <a:chExt cx="0" cy="0"/>
        </a:xfrm>
      </p:grpSpPr>
      <p:pic>
        <p:nvPicPr>
          <p:cNvPr id="4" name="Picture 3" descr="A group of people standing in a room&#10;&#10;Description automatically generated">
            <a:extLst>
              <a:ext uri="{FF2B5EF4-FFF2-40B4-BE49-F238E27FC236}">
                <a16:creationId xmlns:a16="http://schemas.microsoft.com/office/drawing/2014/main" id="{AB96C312-9228-F146-9D4D-ED39000206FB}"/>
              </a:ext>
            </a:extLst>
          </p:cNvPr>
          <p:cNvPicPr>
            <a:picLocks noChangeAspect="1"/>
          </p:cNvPicPr>
          <p:nvPr userDrawn="1"/>
        </p:nvPicPr>
        <p:blipFill>
          <a:blip r:embed="rId2"/>
          <a:stretch>
            <a:fillRect/>
          </a:stretch>
        </p:blipFill>
        <p:spPr>
          <a:xfrm>
            <a:off x="1486" y="0"/>
            <a:ext cx="9141027" cy="6858000"/>
          </a:xfrm>
          <a:prstGeom prst="rect">
            <a:avLst/>
          </a:prstGeom>
        </p:spPr>
      </p:pic>
      <p:pic>
        <p:nvPicPr>
          <p:cNvPr id="11" name="Picture 10">
            <a:extLst>
              <a:ext uri="{FF2B5EF4-FFF2-40B4-BE49-F238E27FC236}">
                <a16:creationId xmlns:a16="http://schemas.microsoft.com/office/drawing/2014/main" id="{6FAC7D3B-293E-F844-ACC7-2EDE6C923403}"/>
              </a:ext>
            </a:extLst>
          </p:cNvPr>
          <p:cNvPicPr>
            <a:picLocks noChangeAspect="1"/>
          </p:cNvPicPr>
          <p:nvPr userDrawn="1"/>
        </p:nvPicPr>
        <p:blipFill>
          <a:blip r:embed="rId3"/>
          <a:stretch>
            <a:fillRect/>
          </a:stretch>
        </p:blipFill>
        <p:spPr>
          <a:xfrm>
            <a:off x="1549190" y="5184912"/>
            <a:ext cx="6045620" cy="1165041"/>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spTree>
    <p:extLst>
      <p:ext uri="{BB962C8B-B14F-4D97-AF65-F5344CB8AC3E}">
        <p14:creationId xmlns:p14="http://schemas.microsoft.com/office/powerpoint/2010/main" val="36331959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TC Split Content">
    <p:spTree>
      <p:nvGrpSpPr>
        <p:cNvPr id="1" name=""/>
        <p:cNvGrpSpPr/>
        <p:nvPr/>
      </p:nvGrpSpPr>
      <p:grpSpPr>
        <a:xfrm>
          <a:off x="0" y="0"/>
          <a:ext cx="0" cy="0"/>
          <a:chOff x="0" y="0"/>
          <a:chExt cx="0" cy="0"/>
        </a:xfrm>
      </p:grpSpPr>
      <p:pic>
        <p:nvPicPr>
          <p:cNvPr id="7" name="Picture 6" descr="A group of people posing for the camera&#10;&#10;Description automatically generated">
            <a:extLst>
              <a:ext uri="{FF2B5EF4-FFF2-40B4-BE49-F238E27FC236}">
                <a16:creationId xmlns:a16="http://schemas.microsoft.com/office/drawing/2014/main" id="{BB86ADDC-C5CE-D145-9B24-4927989EDC10}"/>
              </a:ext>
            </a:extLst>
          </p:cNvPr>
          <p:cNvPicPr>
            <a:picLocks noChangeAspect="1"/>
          </p:cNvPicPr>
          <p:nvPr userDrawn="1"/>
        </p:nvPicPr>
        <p:blipFill>
          <a:blip r:embed="rId2"/>
          <a:stretch>
            <a:fillRect/>
          </a:stretch>
        </p:blipFill>
        <p:spPr>
          <a:xfrm>
            <a:off x="5011387" y="0"/>
            <a:ext cx="4132613" cy="6858000"/>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A7B5E5A-8C74-4F43-906F-1C9502959F76}"/>
              </a:ext>
            </a:extLst>
          </p:cNvPr>
          <p:cNvPicPr>
            <a:picLocks noChangeAspect="1"/>
          </p:cNvPicPr>
          <p:nvPr userDrawn="1"/>
        </p:nvPicPr>
        <p:blipFill>
          <a:blip r:embed="rId4"/>
          <a:stretch>
            <a:fillRect/>
          </a:stretch>
        </p:blipFill>
        <p:spPr>
          <a:xfrm>
            <a:off x="3932868" y="6370429"/>
            <a:ext cx="806850" cy="373906"/>
          </a:xfrm>
          <a:prstGeom prst="rect">
            <a:avLst/>
          </a:prstGeom>
        </p:spPr>
      </p:pic>
      <p:sp>
        <p:nvSpPr>
          <p:cNvPr id="6" name="Rectangle 5">
            <a:extLst>
              <a:ext uri="{FF2B5EF4-FFF2-40B4-BE49-F238E27FC236}">
                <a16:creationId xmlns:a16="http://schemas.microsoft.com/office/drawing/2014/main" id="{E508BDC1-04F1-E147-A19E-F0708D7C4AE0}"/>
              </a:ext>
            </a:extLst>
          </p:cNvPr>
          <p:cNvSpPr/>
          <p:nvPr userDrawn="1"/>
        </p:nvSpPr>
        <p:spPr>
          <a:xfrm>
            <a:off x="385780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9ED5DBD5-1D44-A349-997C-B8B186AF16A5}"/>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Placeholder 1">
            <a:extLst>
              <a:ext uri="{FF2B5EF4-FFF2-40B4-BE49-F238E27FC236}">
                <a16:creationId xmlns:a16="http://schemas.microsoft.com/office/drawing/2014/main" id="{CBD62BA6-9822-1742-8046-63189E63A29D}"/>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7" name="Text Placeholder 12">
            <a:extLst>
              <a:ext uri="{FF2B5EF4-FFF2-40B4-BE49-F238E27FC236}">
                <a16:creationId xmlns:a16="http://schemas.microsoft.com/office/drawing/2014/main" id="{04E1C05B-7DEB-6B4A-B702-88ECD0BB368B}"/>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026505429"/>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TC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46968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5" name="Picture 4">
            <a:extLst>
              <a:ext uri="{FF2B5EF4-FFF2-40B4-BE49-F238E27FC236}">
                <a16:creationId xmlns:a16="http://schemas.microsoft.com/office/drawing/2014/main" id="{7D5DF282-9FFB-8343-9583-E56497D9A38F}"/>
              </a:ext>
            </a:extLst>
          </p:cNvPr>
          <p:cNvPicPr>
            <a:picLocks noChangeAspect="1"/>
          </p:cNvPicPr>
          <p:nvPr userDrawn="1"/>
        </p:nvPicPr>
        <p:blipFill>
          <a:blip r:embed="rId3"/>
          <a:stretch>
            <a:fillRect/>
          </a:stretch>
        </p:blipFill>
        <p:spPr>
          <a:xfrm>
            <a:off x="7874948" y="6370429"/>
            <a:ext cx="806850" cy="373906"/>
          </a:xfrm>
          <a:prstGeom prst="rect">
            <a:avLst/>
          </a:prstGeom>
        </p:spPr>
      </p:pic>
      <p:sp>
        <p:nvSpPr>
          <p:cNvPr id="6" name="Rectangle 5">
            <a:extLst>
              <a:ext uri="{FF2B5EF4-FFF2-40B4-BE49-F238E27FC236}">
                <a16:creationId xmlns:a16="http://schemas.microsoft.com/office/drawing/2014/main" id="{7C080252-F820-DB47-845D-2D64213173B5}"/>
              </a:ext>
            </a:extLst>
          </p:cNvPr>
          <p:cNvSpPr/>
          <p:nvPr userDrawn="1"/>
        </p:nvSpPr>
        <p:spPr>
          <a:xfrm>
            <a:off x="7799881" y="6216985"/>
            <a:ext cx="956984" cy="45719"/>
          </a:xfrm>
          <a:prstGeom prst="rect">
            <a:avLst/>
          </a:prstGeom>
          <a:solidFill>
            <a:srgbClr val="F57E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4">
            <a:extLst>
              <a:ext uri="{FF2B5EF4-FFF2-40B4-BE49-F238E27FC236}">
                <a16:creationId xmlns:a16="http://schemas.microsoft.com/office/drawing/2014/main" id="{267380B0-7C21-8241-AA1C-D36A47093862}"/>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a:extLst>
              <a:ext uri="{FF2B5EF4-FFF2-40B4-BE49-F238E27FC236}">
                <a16:creationId xmlns:a16="http://schemas.microsoft.com/office/drawing/2014/main" id="{8CF55798-5B07-BC47-AF64-590FB385F1F2}"/>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2" name="Text Placeholder 12">
            <a:extLst>
              <a:ext uri="{FF2B5EF4-FFF2-40B4-BE49-F238E27FC236}">
                <a16:creationId xmlns:a16="http://schemas.microsoft.com/office/drawing/2014/main" id="{02FD4638-C49D-8B48-A189-9195A84D0DAC}"/>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371891976"/>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RC Title">
    <p:spTree>
      <p:nvGrpSpPr>
        <p:cNvPr id="1" name=""/>
        <p:cNvGrpSpPr/>
        <p:nvPr/>
      </p:nvGrpSpPr>
      <p:grpSpPr>
        <a:xfrm>
          <a:off x="0" y="0"/>
          <a:ext cx="0" cy="0"/>
          <a:chOff x="0" y="0"/>
          <a:chExt cx="0" cy="0"/>
        </a:xfrm>
      </p:grpSpPr>
      <p:pic>
        <p:nvPicPr>
          <p:cNvPr id="6" name="Picture 5" descr="A group of people standing in front of a store&#10;&#10;Description automatically generated">
            <a:extLst>
              <a:ext uri="{FF2B5EF4-FFF2-40B4-BE49-F238E27FC236}">
                <a16:creationId xmlns:a16="http://schemas.microsoft.com/office/drawing/2014/main" id="{553D7561-24EC-CA46-8738-D6F0A5CB4AEF}"/>
              </a:ext>
            </a:extLst>
          </p:cNvPr>
          <p:cNvPicPr>
            <a:picLocks noChangeAspect="1"/>
          </p:cNvPicPr>
          <p:nvPr userDrawn="1"/>
        </p:nvPicPr>
        <p:blipFill>
          <a:blip r:embed="rId2"/>
          <a:stretch>
            <a:fillRect/>
          </a:stretch>
        </p:blipFill>
        <p:spPr>
          <a:xfrm>
            <a:off x="1486"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2" name="Picture 11">
            <a:extLst>
              <a:ext uri="{FF2B5EF4-FFF2-40B4-BE49-F238E27FC236}">
                <a16:creationId xmlns:a16="http://schemas.microsoft.com/office/drawing/2014/main" id="{CB9A6731-E8CF-354D-A9B3-4C8279C84B11}"/>
              </a:ext>
            </a:extLst>
          </p:cNvPr>
          <p:cNvPicPr>
            <a:picLocks noChangeAspect="1"/>
          </p:cNvPicPr>
          <p:nvPr userDrawn="1"/>
        </p:nvPicPr>
        <p:blipFill>
          <a:blip r:embed="rId3"/>
          <a:stretch>
            <a:fillRect/>
          </a:stretch>
        </p:blipFill>
        <p:spPr>
          <a:xfrm>
            <a:off x="1423241" y="5184912"/>
            <a:ext cx="6297519" cy="1165041"/>
          </a:xfrm>
          <a:prstGeom prst="rect">
            <a:avLst/>
          </a:prstGeom>
        </p:spPr>
      </p:pic>
    </p:spTree>
    <p:extLst>
      <p:ext uri="{BB962C8B-B14F-4D97-AF65-F5344CB8AC3E}">
        <p14:creationId xmlns:p14="http://schemas.microsoft.com/office/powerpoint/2010/main" val="52092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RC Content Split">
    <p:spTree>
      <p:nvGrpSpPr>
        <p:cNvPr id="1" name=""/>
        <p:cNvGrpSpPr/>
        <p:nvPr/>
      </p:nvGrpSpPr>
      <p:grpSpPr>
        <a:xfrm>
          <a:off x="0" y="0"/>
          <a:ext cx="0" cy="0"/>
          <a:chOff x="0" y="0"/>
          <a:chExt cx="0" cy="0"/>
        </a:xfrm>
      </p:grpSpPr>
      <p:pic>
        <p:nvPicPr>
          <p:cNvPr id="3" name="Picture 2" descr="A picture containing person, outdoor, man, people&#10;&#10;Description automatically generated">
            <a:extLst>
              <a:ext uri="{FF2B5EF4-FFF2-40B4-BE49-F238E27FC236}">
                <a16:creationId xmlns:a16="http://schemas.microsoft.com/office/drawing/2014/main" id="{6ACECBEB-E200-5C48-BD42-BCA9AD284BDD}"/>
              </a:ext>
            </a:extLst>
          </p:cNvPr>
          <p:cNvPicPr>
            <a:picLocks noChangeAspect="1"/>
          </p:cNvPicPr>
          <p:nvPr userDrawn="1"/>
        </p:nvPicPr>
        <p:blipFill>
          <a:blip r:embed="rId2"/>
          <a:stretch>
            <a:fillRect/>
          </a:stretch>
        </p:blipFill>
        <p:spPr>
          <a:xfrm>
            <a:off x="5011387" y="0"/>
            <a:ext cx="4132613" cy="6858000"/>
          </a:xfrm>
          <a:prstGeom prst="rect">
            <a:avLst/>
          </a:prstGeom>
        </p:spPr>
      </p:pic>
      <p:sp>
        <p:nvSpPr>
          <p:cNvPr id="10" name="Rectangle 9">
            <a:extLst>
              <a:ext uri="{FF2B5EF4-FFF2-40B4-BE49-F238E27FC236}">
                <a16:creationId xmlns:a16="http://schemas.microsoft.com/office/drawing/2014/main" id="{B5C310FE-A61B-8440-BF86-3883B3A76181}"/>
              </a:ext>
            </a:extLst>
          </p:cNvPr>
          <p:cNvSpPr/>
          <p:nvPr userDrawn="1"/>
        </p:nvSpPr>
        <p:spPr>
          <a:xfrm>
            <a:off x="385610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CDAEFEB-E8F2-814A-919E-471B2CA9BB02}"/>
              </a:ext>
            </a:extLst>
          </p:cNvPr>
          <p:cNvPicPr>
            <a:picLocks noChangeAspect="1"/>
          </p:cNvPicPr>
          <p:nvPr userDrawn="1"/>
        </p:nvPicPr>
        <p:blipFill>
          <a:blip r:embed="rId3"/>
          <a:stretch>
            <a:fillRect/>
          </a:stretch>
        </p:blipFill>
        <p:spPr>
          <a:xfrm>
            <a:off x="387046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12" name="Straight Connector 11">
            <a:extLst>
              <a:ext uri="{FF2B5EF4-FFF2-40B4-BE49-F238E27FC236}">
                <a16:creationId xmlns:a16="http://schemas.microsoft.com/office/drawing/2014/main" id="{9A4D9B68-9D04-0F44-8881-B4385DCBE5E2}"/>
              </a:ext>
            </a:extLst>
          </p:cNvPr>
          <p:cNvCxnSpPr>
            <a:cxnSpLocks/>
          </p:cNvCxnSpPr>
          <p:nvPr userDrawn="1"/>
        </p:nvCxnSpPr>
        <p:spPr>
          <a:xfrm>
            <a:off x="180799" y="6233945"/>
            <a:ext cx="34971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5994B31E-674E-9342-937C-035E48EA85C7}"/>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482B953B-2758-3B46-921D-4E4EB5C34D3F}"/>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DB5A34C5-15AB-9948-9572-30DBEA0E463D}"/>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576773171"/>
      </p:ext>
    </p:extLst>
  </p:cSld>
  <p:clrMapOvr>
    <a:masterClrMapping/>
  </p:clrMapOvr>
  <p:extLst>
    <p:ext uri="{DCECCB84-F9BA-43D5-87BE-67443E8EF086}">
      <p15:sldGuideLst xmlns:p15="http://schemas.microsoft.com/office/powerpoint/2012/main">
        <p15:guide id="1" orient="horz" pos="4176">
          <p15:clr>
            <a:srgbClr val="FBAE40"/>
          </p15:clr>
        </p15:guide>
        <p15:guide id="2">
          <p15:clr>
            <a:srgbClr val="FBAE40"/>
          </p15:clr>
        </p15:guide>
        <p15:guide id="3" pos="120">
          <p15:clr>
            <a:srgbClr val="FBAE40"/>
          </p15:clr>
        </p15:guide>
        <p15:guide id="4" pos="3144">
          <p15:clr>
            <a:srgbClr val="FBAE40"/>
          </p15:clr>
        </p15:guide>
        <p15:guide id="5" pos="3024">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RC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958DF4A-4D15-AE46-BCF3-490865FEB3D0}"/>
              </a:ext>
            </a:extLst>
          </p:cNvPr>
          <p:cNvSpPr/>
          <p:nvPr userDrawn="1"/>
        </p:nvSpPr>
        <p:spPr>
          <a:xfrm>
            <a:off x="7747382" y="6216985"/>
            <a:ext cx="956984" cy="45719"/>
          </a:xfrm>
          <a:prstGeom prst="rect">
            <a:avLst/>
          </a:prstGeom>
          <a:solidFill>
            <a:srgbClr val="009B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77C3726-FAD5-7C44-94E3-C4E81D788217}"/>
              </a:ext>
            </a:extLst>
          </p:cNvPr>
          <p:cNvPicPr>
            <a:picLocks noChangeAspect="1"/>
          </p:cNvPicPr>
          <p:nvPr userDrawn="1"/>
        </p:nvPicPr>
        <p:blipFill>
          <a:blip r:embed="rId2"/>
          <a:stretch>
            <a:fillRect/>
          </a:stretch>
        </p:blipFill>
        <p:spPr>
          <a:xfrm>
            <a:off x="7761747" y="6365047"/>
            <a:ext cx="928255" cy="379287"/>
          </a:xfrm>
          <a:prstGeom prst="rect">
            <a:avLst/>
          </a:prstGeom>
        </p:spPr>
      </p:pic>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73884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1" name="Text Placeholder 14">
            <a:extLst>
              <a:ext uri="{FF2B5EF4-FFF2-40B4-BE49-F238E27FC236}">
                <a16:creationId xmlns:a16="http://schemas.microsoft.com/office/drawing/2014/main" id="{09735B6C-CF20-9E43-BC94-65F0C1B34F2C}"/>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A4819B2A-8C28-D84D-BF09-2EE03659561D}"/>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020C6DBA-7784-2C40-A0FD-B5E5C80AEC3F}"/>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1764693607"/>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FLL Explore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424341"/>
      </p:ext>
    </p:extLst>
  </p:cSld>
  <p:clrMapOvr>
    <a:masterClrMapping/>
  </p:clrMapOvr>
  <p:extLst>
    <p:ext uri="{DCECCB84-F9BA-43D5-87BE-67443E8EF086}">
      <p15:sldGuideLst xmlns:p15="http://schemas.microsoft.com/office/powerpoint/2012/main">
        <p15:guide id="1" orient="horz" pos="4176">
          <p15:clr>
            <a:srgbClr val="FBAE40"/>
          </p15:clr>
        </p15:guide>
        <p15:guide id="2" pos="56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n-FIRST Title 3">
    <p:spTree>
      <p:nvGrpSpPr>
        <p:cNvPr id="1" name=""/>
        <p:cNvGrpSpPr/>
        <p:nvPr/>
      </p:nvGrpSpPr>
      <p:grpSpPr>
        <a:xfrm>
          <a:off x="0" y="0"/>
          <a:ext cx="0" cy="0"/>
          <a:chOff x="0" y="0"/>
          <a:chExt cx="0" cy="0"/>
        </a:xfrm>
      </p:grpSpPr>
      <p:pic>
        <p:nvPicPr>
          <p:cNvPr id="4" name="Picture 3" descr="A group of people standing in front of a crowd&#10;&#10;Description automatically generated">
            <a:extLst>
              <a:ext uri="{FF2B5EF4-FFF2-40B4-BE49-F238E27FC236}">
                <a16:creationId xmlns:a16="http://schemas.microsoft.com/office/drawing/2014/main" id="{39DED77A-CA14-A247-870A-C5C8EA681C4B}"/>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310993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n-FIRST Title 4">
    <p:spTree>
      <p:nvGrpSpPr>
        <p:cNvPr id="1" name=""/>
        <p:cNvGrpSpPr/>
        <p:nvPr/>
      </p:nvGrpSpPr>
      <p:grpSpPr>
        <a:xfrm>
          <a:off x="0" y="0"/>
          <a:ext cx="0" cy="0"/>
          <a:chOff x="0" y="0"/>
          <a:chExt cx="0" cy="0"/>
        </a:xfrm>
      </p:grpSpPr>
      <p:pic>
        <p:nvPicPr>
          <p:cNvPr id="3" name="Picture 2" descr="A picture containing indoor, store, people, man&#10;&#10;Description automatically generated">
            <a:extLst>
              <a:ext uri="{FF2B5EF4-FFF2-40B4-BE49-F238E27FC236}">
                <a16:creationId xmlns:a16="http://schemas.microsoft.com/office/drawing/2014/main" id="{ECD47285-B1D5-EF41-B498-C70FA477979E}"/>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640282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an-FIRST Title 5">
    <p:spTree>
      <p:nvGrpSpPr>
        <p:cNvPr id="1" name=""/>
        <p:cNvGrpSpPr/>
        <p:nvPr/>
      </p:nvGrpSpPr>
      <p:grpSpPr>
        <a:xfrm>
          <a:off x="0" y="0"/>
          <a:ext cx="0" cy="0"/>
          <a:chOff x="0" y="0"/>
          <a:chExt cx="0" cy="0"/>
        </a:xfrm>
      </p:grpSpPr>
      <p:pic>
        <p:nvPicPr>
          <p:cNvPr id="4" name="Picture 3" descr="A person standing in front of a crowd&#10;&#10;Description automatically generated">
            <a:extLst>
              <a:ext uri="{FF2B5EF4-FFF2-40B4-BE49-F238E27FC236}">
                <a16:creationId xmlns:a16="http://schemas.microsoft.com/office/drawing/2014/main" id="{4FABAD6A-6588-E541-8FD5-DD8A3BFB9599}"/>
              </a:ext>
            </a:extLst>
          </p:cNvPr>
          <p:cNvPicPr>
            <a:picLocks noChangeAspect="1"/>
          </p:cNvPicPr>
          <p:nvPr userDrawn="1"/>
        </p:nvPicPr>
        <p:blipFill>
          <a:blip r:embed="rId2"/>
          <a:stretch>
            <a:fillRect/>
          </a:stretch>
        </p:blipFill>
        <p:spPr>
          <a:xfrm>
            <a:off x="2973" y="0"/>
            <a:ext cx="9141027" cy="6858000"/>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85338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91713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13" name="Picture 12">
            <a:extLst>
              <a:ext uri="{FF2B5EF4-FFF2-40B4-BE49-F238E27FC236}">
                <a16:creationId xmlns:a16="http://schemas.microsoft.com/office/drawing/2014/main" id="{04BCF919-0AF9-334A-8B22-BFD6EB0DE7C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9497"/>
            <a:ext cx="7928752" cy="914857"/>
          </a:xfrm>
          <a:prstGeom prst="rect">
            <a:avLst/>
          </a:prstGeom>
        </p:spPr>
      </p:pic>
    </p:spTree>
    <p:extLst>
      <p:ext uri="{BB962C8B-B14F-4D97-AF65-F5344CB8AC3E}">
        <p14:creationId xmlns:p14="http://schemas.microsoft.com/office/powerpoint/2010/main" val="233691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n-FIRST Built Better Together Title">
    <p:spTree>
      <p:nvGrpSpPr>
        <p:cNvPr id="1" name=""/>
        <p:cNvGrpSpPr/>
        <p:nvPr/>
      </p:nvGrpSpPr>
      <p:grpSpPr>
        <a:xfrm>
          <a:off x="0" y="0"/>
          <a:ext cx="0" cy="0"/>
          <a:chOff x="0" y="0"/>
          <a:chExt cx="0" cy="0"/>
        </a:xfrm>
      </p:grpSpPr>
      <p:pic>
        <p:nvPicPr>
          <p:cNvPr id="3" name="Picture 2" descr="A picture containing bird&#10;&#10;Description automatically generated">
            <a:extLst>
              <a:ext uri="{FF2B5EF4-FFF2-40B4-BE49-F238E27FC236}">
                <a16:creationId xmlns:a16="http://schemas.microsoft.com/office/drawing/2014/main" id="{DFFEBD19-C7F9-364D-AC14-202929C8DA9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99643"/>
          </a:xfrm>
          <a:prstGeom prst="rect">
            <a:avLst/>
          </a:prstGeom>
        </p:spPr>
      </p:pic>
      <p:sp>
        <p:nvSpPr>
          <p:cNvPr id="9" name="Title 1">
            <a:extLst>
              <a:ext uri="{FF2B5EF4-FFF2-40B4-BE49-F238E27FC236}">
                <a16:creationId xmlns:a16="http://schemas.microsoft.com/office/drawing/2014/main" id="{6B40931E-F848-744F-AAEC-C6A784CC2C80}"/>
              </a:ext>
            </a:extLst>
          </p:cNvPr>
          <p:cNvSpPr>
            <a:spLocks noGrp="1"/>
          </p:cNvSpPr>
          <p:nvPr>
            <p:ph type="ctrTitle" hasCustomPrompt="1"/>
          </p:nvPr>
        </p:nvSpPr>
        <p:spPr>
          <a:xfrm>
            <a:off x="607624" y="2505047"/>
            <a:ext cx="7928753" cy="971671"/>
          </a:xfrm>
        </p:spPr>
        <p:txBody>
          <a:bodyPr anchor="b">
            <a:normAutofit/>
          </a:bodyPr>
          <a:lstStyle>
            <a:lvl1pPr algn="ctr">
              <a:defRPr sz="5500" b="1" spc="300">
                <a:solidFill>
                  <a:schemeClr val="bg1"/>
                </a:solidFill>
                <a:latin typeface="Helvetica Neue" panose="02000503000000020004" pitchFamily="2" charset="0"/>
                <a:ea typeface="Helvetica Neue" panose="02000503000000020004" pitchFamily="2" charset="0"/>
                <a:cs typeface="Helvetica Neue" panose="02000503000000020004" pitchFamily="2" charset="0"/>
              </a:defRPr>
            </a:lvl1pPr>
          </a:lstStyle>
          <a:p>
            <a:r>
              <a:rPr lang="en-US"/>
              <a:t>TITLE GOES HERE</a:t>
            </a:r>
          </a:p>
        </p:txBody>
      </p:sp>
      <p:sp>
        <p:nvSpPr>
          <p:cNvPr id="10" name="Subtitle 2">
            <a:extLst>
              <a:ext uri="{FF2B5EF4-FFF2-40B4-BE49-F238E27FC236}">
                <a16:creationId xmlns:a16="http://schemas.microsoft.com/office/drawing/2014/main" id="{5C1C95D6-CF94-094E-BD9B-E69883FD91E0}"/>
              </a:ext>
            </a:extLst>
          </p:cNvPr>
          <p:cNvSpPr>
            <a:spLocks noGrp="1"/>
          </p:cNvSpPr>
          <p:nvPr>
            <p:ph type="subTitle" idx="1" hasCustomPrompt="1"/>
          </p:nvPr>
        </p:nvSpPr>
        <p:spPr>
          <a:xfrm>
            <a:off x="607624" y="3568793"/>
            <a:ext cx="7928753" cy="541338"/>
          </a:xfrm>
        </p:spPr>
        <p:txBody>
          <a:bodyPr>
            <a:normAutofit/>
          </a:bodyPr>
          <a:lstStyle>
            <a:lvl1pPr marL="0" indent="0" algn="ctr">
              <a:buNone/>
              <a:defRPr sz="3000" spc="3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 TITLE GOES HERE</a:t>
            </a:r>
          </a:p>
        </p:txBody>
      </p:sp>
      <p:pic>
        <p:nvPicPr>
          <p:cNvPr id="8" name="Picture 7">
            <a:extLst>
              <a:ext uri="{FF2B5EF4-FFF2-40B4-BE49-F238E27FC236}">
                <a16:creationId xmlns:a16="http://schemas.microsoft.com/office/drawing/2014/main" id="{DBEA6D01-5E9C-DE46-94F8-EDAC89A95CE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7624" y="5533408"/>
            <a:ext cx="7928752" cy="944837"/>
          </a:xfrm>
          <a:prstGeom prst="rect">
            <a:avLst/>
          </a:prstGeom>
        </p:spPr>
      </p:pic>
    </p:spTree>
    <p:extLst>
      <p:ext uri="{BB962C8B-B14F-4D97-AF65-F5344CB8AC3E}">
        <p14:creationId xmlns:p14="http://schemas.microsoft.com/office/powerpoint/2010/main" val="2594802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n-FIRST Content">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8782402"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6">
            <a:extLst>
              <a:ext uri="{FF2B5EF4-FFF2-40B4-BE49-F238E27FC236}">
                <a16:creationId xmlns:a16="http://schemas.microsoft.com/office/drawing/2014/main" id="{74D5A213-B54C-7348-B25E-7F6F8FFC4C5E}"/>
              </a:ext>
            </a:extLst>
          </p:cNvPr>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sp>
        <p:nvSpPr>
          <p:cNvPr id="17" name="Text Placeholder 14">
            <a:extLst>
              <a:ext uri="{FF2B5EF4-FFF2-40B4-BE49-F238E27FC236}">
                <a16:creationId xmlns:a16="http://schemas.microsoft.com/office/drawing/2014/main" id="{8015FCC8-578F-F448-956B-12F9CC61C3C7}"/>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50870A3B-A479-304E-9979-5AE06B0E34F9}"/>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9" name="Text Placeholder 12">
            <a:extLst>
              <a:ext uri="{FF2B5EF4-FFF2-40B4-BE49-F238E27FC236}">
                <a16:creationId xmlns:a16="http://schemas.microsoft.com/office/drawing/2014/main" id="{42BA1346-FCA4-6645-AD56-6D0F731B5927}"/>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2337114412"/>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FIRST + Programs Content">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0819DE0D-8BCD-E84C-964A-F2259FACAEB8}"/>
              </a:ext>
            </a:extLst>
          </p:cNvPr>
          <p:cNvSpPr>
            <a:spLocks noGrp="1"/>
          </p:cNvSpPr>
          <p:nvPr>
            <p:ph type="body" sz="quarter" idx="14"/>
          </p:nvPr>
        </p:nvSpPr>
        <p:spPr>
          <a:xfrm>
            <a:off x="628650" y="1909763"/>
            <a:ext cx="788670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a:xfrm>
            <a:off x="8689517" y="6559918"/>
            <a:ext cx="357055" cy="209912"/>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fld id="{C53052E6-E16C-A04B-8192-1DB31D569F09}" type="slidenum">
              <a:rPr lang="en-US" smtClean="0"/>
              <a:pPr/>
              <a:t>‹#›</a:t>
            </a:fld>
            <a:endParaRPr lang="en-US"/>
          </a:p>
        </p:txBody>
      </p:sp>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522432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lock, meter&#10;&#10;Description automatically generated">
            <a:extLst>
              <a:ext uri="{FF2B5EF4-FFF2-40B4-BE49-F238E27FC236}">
                <a16:creationId xmlns:a16="http://schemas.microsoft.com/office/drawing/2014/main" id="{6DC5C20F-4E7E-1F44-A7B5-FB033F4C19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36321" y="6193049"/>
            <a:ext cx="3172246" cy="550869"/>
          </a:xfrm>
          <a:prstGeom prst="rect">
            <a:avLst/>
          </a:prstGeom>
        </p:spPr>
      </p:pic>
      <p:sp>
        <p:nvSpPr>
          <p:cNvPr id="11" name="Title Placeholder 1">
            <a:extLst>
              <a:ext uri="{FF2B5EF4-FFF2-40B4-BE49-F238E27FC236}">
                <a16:creationId xmlns:a16="http://schemas.microsoft.com/office/drawing/2014/main" id="{6555E7D4-A808-DE4B-A41C-026E2451EED0}"/>
              </a:ext>
            </a:extLst>
          </p:cNvPr>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12">
            <a:extLst>
              <a:ext uri="{FF2B5EF4-FFF2-40B4-BE49-F238E27FC236}">
                <a16:creationId xmlns:a16="http://schemas.microsoft.com/office/drawing/2014/main" id="{816FE883-6A33-C746-B87C-BF6A87DCA396}"/>
              </a:ext>
            </a:extLst>
          </p:cNvPr>
          <p:cNvSpPr>
            <a:spLocks noGrp="1"/>
          </p:cNvSpPr>
          <p:nvPr>
            <p:ph type="body" sz="quarter" idx="13" hasCustomPrompt="1"/>
          </p:nvPr>
        </p:nvSpPr>
        <p:spPr>
          <a:xfrm>
            <a:off x="628650" y="1198880"/>
            <a:ext cx="7886700" cy="508000"/>
          </a:xfrm>
        </p:spPr>
        <p:txBody>
          <a:bodyPr>
            <a:normAutofit/>
          </a:bodyPr>
          <a:lstStyle>
            <a:lvl1pPr marL="0" indent="0">
              <a:buNone/>
              <a:defRPr sz="28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3877286486"/>
      </p:ext>
    </p:extLst>
  </p:cSld>
  <p:clrMapOvr>
    <a:masterClrMapping/>
  </p:clrMapOvr>
  <p:extLst>
    <p:ext uri="{DCECCB84-F9BA-43D5-87BE-67443E8EF086}">
      <p15:sldGuideLst xmlns:p15="http://schemas.microsoft.com/office/powerpoint/2012/main">
        <p15:guide id="1" orient="horz" pos="4248" userDrawn="1">
          <p15:clr>
            <a:srgbClr val="FBAE40"/>
          </p15:clr>
        </p15:guide>
        <p15:guide id="2" pos="56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n-FIRST Split 1">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CF133794-7BC6-324D-8B72-27AAB5DB14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1011" y="6360269"/>
            <a:ext cx="1304089" cy="393809"/>
          </a:xfrm>
          <a:prstGeom prst="rect">
            <a:avLst/>
          </a:prstGeom>
        </p:spPr>
      </p:pic>
      <p:cxnSp>
        <p:nvCxnSpPr>
          <p:cNvPr id="9" name="Straight Connector 8">
            <a:extLst>
              <a:ext uri="{FF2B5EF4-FFF2-40B4-BE49-F238E27FC236}">
                <a16:creationId xmlns:a16="http://schemas.microsoft.com/office/drawing/2014/main" id="{004CE824-15F4-F944-A272-8CB72996C9FE}"/>
              </a:ext>
            </a:extLst>
          </p:cNvPr>
          <p:cNvCxnSpPr>
            <a:cxnSpLocks/>
          </p:cNvCxnSpPr>
          <p:nvPr userDrawn="1"/>
        </p:nvCxnSpPr>
        <p:spPr>
          <a:xfrm>
            <a:off x="180799" y="6233945"/>
            <a:ext cx="4619801" cy="0"/>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A group of people standing in front of a crowd&#10;&#10;Description automatically generated">
            <a:extLst>
              <a:ext uri="{FF2B5EF4-FFF2-40B4-BE49-F238E27FC236}">
                <a16:creationId xmlns:a16="http://schemas.microsoft.com/office/drawing/2014/main" id="{374EEA14-F8F4-E24C-ADCD-5E2EDCBDE112}"/>
              </a:ext>
            </a:extLst>
          </p:cNvPr>
          <p:cNvPicPr>
            <a:picLocks noChangeAspect="1"/>
          </p:cNvPicPr>
          <p:nvPr userDrawn="1"/>
        </p:nvPicPr>
        <p:blipFill>
          <a:blip r:embed="rId3"/>
          <a:stretch>
            <a:fillRect/>
          </a:stretch>
        </p:blipFill>
        <p:spPr>
          <a:xfrm>
            <a:off x="5011387" y="0"/>
            <a:ext cx="4132613" cy="6858000"/>
          </a:xfrm>
          <a:prstGeom prst="rect">
            <a:avLst/>
          </a:prstGeom>
        </p:spPr>
      </p:pic>
      <p:sp>
        <p:nvSpPr>
          <p:cNvPr id="13" name="Text Placeholder 14">
            <a:extLst>
              <a:ext uri="{FF2B5EF4-FFF2-40B4-BE49-F238E27FC236}">
                <a16:creationId xmlns:a16="http://schemas.microsoft.com/office/drawing/2014/main" id="{8F3E1952-98E0-404A-8CC9-042549C3F414}"/>
              </a:ext>
            </a:extLst>
          </p:cNvPr>
          <p:cNvSpPr>
            <a:spLocks noGrp="1"/>
          </p:cNvSpPr>
          <p:nvPr>
            <p:ph type="body" sz="quarter" idx="14"/>
          </p:nvPr>
        </p:nvSpPr>
        <p:spPr>
          <a:xfrm>
            <a:off x="409575" y="1909763"/>
            <a:ext cx="4171950" cy="4106862"/>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Placeholder 1">
            <a:extLst>
              <a:ext uri="{FF2B5EF4-FFF2-40B4-BE49-F238E27FC236}">
                <a16:creationId xmlns:a16="http://schemas.microsoft.com/office/drawing/2014/main" id="{8241B465-8B17-724B-9E1C-5A2FADE1E189}"/>
              </a:ext>
            </a:extLst>
          </p:cNvPr>
          <p:cNvSpPr>
            <a:spLocks noGrp="1"/>
          </p:cNvSpPr>
          <p:nvPr>
            <p:ph type="title" hasCustomPrompt="1"/>
          </p:nvPr>
        </p:nvSpPr>
        <p:spPr>
          <a:xfrm>
            <a:off x="409575" y="365127"/>
            <a:ext cx="4171950" cy="762634"/>
          </a:xfrm>
          <a:prstGeom prst="rect">
            <a:avLst/>
          </a:prstGeom>
        </p:spPr>
        <p:txBody>
          <a:bodyPr vert="horz" lIns="91440" tIns="45720" rIns="91440" bIns="45720" rtlCol="0" anchor="ctr">
            <a:normAutofit/>
          </a:bodyPr>
          <a:lstStyle>
            <a:lvl1pPr>
              <a:defRPr sz="3800"/>
            </a:lvl1pPr>
          </a:lstStyle>
          <a:p>
            <a:r>
              <a:rPr lang="en-US"/>
              <a:t>Click to Add Title</a:t>
            </a:r>
          </a:p>
        </p:txBody>
      </p:sp>
      <p:sp>
        <p:nvSpPr>
          <p:cNvPr id="15" name="Text Placeholder 12">
            <a:extLst>
              <a:ext uri="{FF2B5EF4-FFF2-40B4-BE49-F238E27FC236}">
                <a16:creationId xmlns:a16="http://schemas.microsoft.com/office/drawing/2014/main" id="{1C59280F-898E-3A46-A483-9189A6391E4A}"/>
              </a:ext>
            </a:extLst>
          </p:cNvPr>
          <p:cNvSpPr>
            <a:spLocks noGrp="1"/>
          </p:cNvSpPr>
          <p:nvPr>
            <p:ph type="body" sz="quarter" idx="13" hasCustomPrompt="1"/>
          </p:nvPr>
        </p:nvSpPr>
        <p:spPr>
          <a:xfrm>
            <a:off x="409575" y="1198880"/>
            <a:ext cx="4171950" cy="508000"/>
          </a:xfrm>
        </p:spPr>
        <p:txBody>
          <a:bodyPr>
            <a:normAutofit/>
          </a:bodyPr>
          <a:lstStyle>
            <a:lvl1pPr marL="0" indent="0">
              <a:buNone/>
              <a:defRPr sz="2400">
                <a:solidFill>
                  <a:schemeClr val="bg2">
                    <a:lumMod val="25000"/>
                  </a:schemeClr>
                </a:solidFill>
              </a:defRPr>
            </a:lvl1pPr>
          </a:lstStyle>
          <a:p>
            <a:pPr lvl="0"/>
            <a:r>
              <a:rPr lang="en-US"/>
              <a:t>Click to Add Sub Title</a:t>
            </a:r>
          </a:p>
        </p:txBody>
      </p:sp>
    </p:spTree>
    <p:extLst>
      <p:ext uri="{BB962C8B-B14F-4D97-AF65-F5344CB8AC3E}">
        <p14:creationId xmlns:p14="http://schemas.microsoft.com/office/powerpoint/2010/main" val="4262011977"/>
      </p:ext>
    </p:extLst>
  </p:cSld>
  <p:clrMapOvr>
    <a:masterClrMapping/>
  </p:clrMapOvr>
  <p:extLst>
    <p:ext uri="{DCECCB84-F9BA-43D5-87BE-67443E8EF086}">
      <p15:sldGuideLst xmlns:p15="http://schemas.microsoft.com/office/powerpoint/2012/main">
        <p15:guide id="1" orient="horz" pos="4176">
          <p15:clr>
            <a:srgbClr val="FBAE40"/>
          </p15:clr>
        </p15:guide>
        <p15:guide id="2" pos="24" userDrawn="1">
          <p15:clr>
            <a:srgbClr val="FBAE40"/>
          </p15:clr>
        </p15:guide>
        <p15:guide id="3" pos="120" userDrawn="1">
          <p15:clr>
            <a:srgbClr val="FBAE40"/>
          </p15:clr>
        </p15:guide>
        <p15:guide id="4" pos="3144" userDrawn="1">
          <p15:clr>
            <a:srgbClr val="FBAE40"/>
          </p15:clr>
        </p15:guide>
        <p15:guide id="5" pos="302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7"/>
            <a:ext cx="7886700" cy="762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950719"/>
            <a:ext cx="7886700" cy="42262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EB161-7E7A-5042-BCF6-95F27F8C571E}" type="datetime1">
              <a:rPr lang="en-US" smtClean="0"/>
              <a:t>7/15/2021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53052E6-E16C-A04B-8192-1DB31D569F09}" type="slidenum">
              <a:rPr lang="en-US" smtClean="0"/>
              <a:pPr/>
              <a:t>‹#›</a:t>
            </a:fld>
            <a:endParaRPr lang="en-US"/>
          </a:p>
        </p:txBody>
      </p:sp>
    </p:spTree>
    <p:extLst>
      <p:ext uri="{BB962C8B-B14F-4D97-AF65-F5344CB8AC3E}">
        <p14:creationId xmlns:p14="http://schemas.microsoft.com/office/powerpoint/2010/main" val="133488940"/>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75" r:id="rId5"/>
    <p:sldLayoutId id="2147483677" r:id="rId6"/>
    <p:sldLayoutId id="2147483664" r:id="rId7"/>
    <p:sldLayoutId id="2147483678" r:id="rId8"/>
    <p:sldLayoutId id="2147483680" r:id="rId9"/>
    <p:sldLayoutId id="2147483681" r:id="rId10"/>
    <p:sldLayoutId id="2147483679" r:id="rId11"/>
    <p:sldLayoutId id="2147483682" r:id="rId12"/>
    <p:sldLayoutId id="2147483683" r:id="rId13"/>
    <p:sldLayoutId id="2147483684" r:id="rId14"/>
    <p:sldLayoutId id="2147483695" r:id="rId15"/>
    <p:sldLayoutId id="2147483685" r:id="rId16"/>
    <p:sldLayoutId id="2147483686" r:id="rId17"/>
    <p:sldLayoutId id="2147483687" r:id="rId18"/>
    <p:sldLayoutId id="2147483688" r:id="rId19"/>
    <p:sldLayoutId id="2147483689" r:id="rId20"/>
    <p:sldLayoutId id="2147483691" r:id="rId21"/>
    <p:sldLayoutId id="2147483690" r:id="rId22"/>
    <p:sldLayoutId id="2147483692" r:id="rId23"/>
    <p:sldLayoutId id="2147483694" r:id="rId24"/>
    <p:sldLayoutId id="2147483693" r:id="rId25"/>
    <p:sldLayoutId id="2147483696" r:id="rId26"/>
  </p:sldLayoutIdLst>
  <p:hf hdr="0" ftr="0" dt="0"/>
  <p:txStyles>
    <p:title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4.emf"/><Relationship Id="rId5" Type="http://schemas.openxmlformats.org/officeDocument/2006/relationships/image" Target="../media/image33.pn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hyperlink" Target="https://www.youtube.com/c/FIRSTLEGOLeagueofficia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52.jpe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0.jpeg"/><Relationship Id="rId13" Type="http://schemas.openxmlformats.org/officeDocument/2006/relationships/image" Target="../media/image65.jpeg"/><Relationship Id="rId3" Type="http://schemas.openxmlformats.org/officeDocument/2006/relationships/image" Target="../media/image55.jpeg"/><Relationship Id="rId7" Type="http://schemas.openxmlformats.org/officeDocument/2006/relationships/image" Target="../media/image59.png"/><Relationship Id="rId12"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58.png"/><Relationship Id="rId11" Type="http://schemas.openxmlformats.org/officeDocument/2006/relationships/image" Target="../media/image63.jpeg"/><Relationship Id="rId5" Type="http://schemas.openxmlformats.org/officeDocument/2006/relationships/image" Target="../media/image57.png"/><Relationship Id="rId15" Type="http://schemas.microsoft.com/office/2007/relationships/hdphoto" Target="../media/hdphoto1.wdp"/><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video" Target="https://www.youtube.com/embed/afYrsiQ48wA?feature=oembed" TargetMode="Externa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40124-7A20-4FB3-98C5-36C619DE8050}"/>
              </a:ext>
            </a:extLst>
          </p:cNvPr>
          <p:cNvSpPr/>
          <p:nvPr/>
        </p:nvSpPr>
        <p:spPr>
          <a:xfrm>
            <a:off x="0" y="-1"/>
            <a:ext cx="9144001" cy="6858001"/>
          </a:xfrm>
          <a:prstGeom prst="rect">
            <a:avLst/>
          </a:prstGeom>
          <a:solidFill>
            <a:srgbClr val="00A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F3B760C1-7E25-45A7-B891-53C58D074EA2}"/>
              </a:ext>
            </a:extLst>
          </p:cNvPr>
          <p:cNvSpPr>
            <a:spLocks noGrp="1"/>
          </p:cNvSpPr>
          <p:nvPr>
            <p:ph type="body" sz="quarter" idx="4294967295"/>
          </p:nvPr>
        </p:nvSpPr>
        <p:spPr>
          <a:xfrm>
            <a:off x="361240" y="863253"/>
            <a:ext cx="3473080" cy="1791686"/>
          </a:xfrm>
          <a:prstGeom prst="rect">
            <a:avLst/>
          </a:prstGeom>
        </p:spPr>
        <p:txBody>
          <a:bodyPr>
            <a:noAutofit/>
          </a:bodyPr>
          <a:lstStyle/>
          <a:p>
            <a:pPr marL="0" indent="0">
              <a:buNone/>
            </a:pPr>
            <a:r>
              <a:rPr lang="en-US" sz="6000" dirty="0">
                <a:solidFill>
                  <a:schemeClr val="bg1"/>
                </a:solidFill>
                <a:latin typeface="Roboto Medium" pitchFamily="2" charset="0"/>
                <a:ea typeface="Roboto Medium" pitchFamily="2" charset="0"/>
              </a:rPr>
              <a:t>Let’s Get Started</a:t>
            </a:r>
          </a:p>
        </p:txBody>
      </p:sp>
      <p:sp>
        <p:nvSpPr>
          <p:cNvPr id="6" name="Title 3">
            <a:extLst>
              <a:ext uri="{FF2B5EF4-FFF2-40B4-BE49-F238E27FC236}">
                <a16:creationId xmlns:a16="http://schemas.microsoft.com/office/drawing/2014/main" id="{B6ADE897-E12C-4A20-B842-CD64CC495BD3}"/>
              </a:ext>
            </a:extLst>
          </p:cNvPr>
          <p:cNvSpPr txBox="1">
            <a:spLocks/>
          </p:cNvSpPr>
          <p:nvPr/>
        </p:nvSpPr>
        <p:spPr>
          <a:xfrm>
            <a:off x="407540" y="401413"/>
            <a:ext cx="2601947" cy="5631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b="1" kern="1200">
                <a:solidFill>
                  <a:schemeClr val="bg2">
                    <a:lumMod val="25000"/>
                  </a:schemeClr>
                </a:solidFill>
                <a:latin typeface="Helvetica Neue" panose="02000503000000020004" pitchFamily="2" charset="0"/>
                <a:ea typeface="Helvetica Neue" panose="02000503000000020004" pitchFamily="2" charset="0"/>
                <a:cs typeface="Helvetica Neue" panose="02000503000000020004"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300" normalizeH="0" baseline="0" noProof="0" dirty="0">
                <a:ln>
                  <a:noFill/>
                </a:ln>
                <a:solidFill>
                  <a:prstClr val="white"/>
                </a:solidFill>
                <a:effectLst/>
                <a:uLnTx/>
                <a:uFillTx/>
                <a:latin typeface="Roboto" pitchFamily="2" charset="0"/>
                <a:ea typeface="Roboto" pitchFamily="2" charset="0"/>
              </a:rPr>
              <a:t>INTRODUCTION</a:t>
            </a:r>
          </a:p>
        </p:txBody>
      </p:sp>
      <p:pic>
        <p:nvPicPr>
          <p:cNvPr id="7" name="Picture 6">
            <a:extLst>
              <a:ext uri="{FF2B5EF4-FFF2-40B4-BE49-F238E27FC236}">
                <a16:creationId xmlns:a16="http://schemas.microsoft.com/office/drawing/2014/main" id="{1E44A52B-1E9F-874B-995F-737B8FDAA784}"/>
              </a:ext>
            </a:extLst>
          </p:cNvPr>
          <p:cNvPicPr>
            <a:picLocks noChangeAspect="1"/>
          </p:cNvPicPr>
          <p:nvPr/>
        </p:nvPicPr>
        <p:blipFill>
          <a:blip r:embed="rId3"/>
          <a:stretch>
            <a:fillRect/>
          </a:stretch>
        </p:blipFill>
        <p:spPr>
          <a:xfrm rot="10800000">
            <a:off x="1717593" y="3552741"/>
            <a:ext cx="4465484" cy="3309147"/>
          </a:xfrm>
          <a:prstGeom prst="rect">
            <a:avLst/>
          </a:prstGeom>
        </p:spPr>
      </p:pic>
      <p:sp>
        <p:nvSpPr>
          <p:cNvPr id="16" name="Rectangle: Rounded Corners 15">
            <a:extLst>
              <a:ext uri="{FF2B5EF4-FFF2-40B4-BE49-F238E27FC236}">
                <a16:creationId xmlns:a16="http://schemas.microsoft.com/office/drawing/2014/main" id="{20B2E659-46E5-45F4-B65D-923983F7710E}"/>
              </a:ext>
            </a:extLst>
          </p:cNvPr>
          <p:cNvSpPr/>
          <p:nvPr/>
        </p:nvSpPr>
        <p:spPr>
          <a:xfrm>
            <a:off x="281689" y="3068997"/>
            <a:ext cx="3734152" cy="3302984"/>
          </a:xfrm>
          <a:prstGeom prst="roundRect">
            <a:avLst/>
          </a:prstGeom>
          <a:solidFill>
            <a:schemeClr val="bg1"/>
          </a:solidFill>
          <a:ln w="38100">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6335B222-1AA9-4892-A3FD-904EEBAC60B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6387" y="3226666"/>
            <a:ext cx="3203448" cy="3009716"/>
          </a:xfrm>
          <a:prstGeom prst="rect">
            <a:avLst/>
          </a:prstGeom>
        </p:spPr>
      </p:pic>
      <p:sp>
        <p:nvSpPr>
          <p:cNvPr id="9" name="Triangle 8">
            <a:extLst>
              <a:ext uri="{FF2B5EF4-FFF2-40B4-BE49-F238E27FC236}">
                <a16:creationId xmlns:a16="http://schemas.microsoft.com/office/drawing/2014/main" id="{333C1C69-B690-7449-B8B0-DEA03BE5BB6F}"/>
              </a:ext>
            </a:extLst>
          </p:cNvPr>
          <p:cNvSpPr/>
          <p:nvPr/>
        </p:nvSpPr>
        <p:spPr>
          <a:xfrm>
            <a:off x="8407280" y="2468384"/>
            <a:ext cx="1477074" cy="10831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riangle 21">
            <a:extLst>
              <a:ext uri="{FF2B5EF4-FFF2-40B4-BE49-F238E27FC236}">
                <a16:creationId xmlns:a16="http://schemas.microsoft.com/office/drawing/2014/main" id="{81BC9F91-93BD-DB49-960B-BD122234EA90}"/>
              </a:ext>
            </a:extLst>
          </p:cNvPr>
          <p:cNvSpPr/>
          <p:nvPr/>
        </p:nvSpPr>
        <p:spPr>
          <a:xfrm>
            <a:off x="4864716" y="2168752"/>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riangle 22">
            <a:extLst>
              <a:ext uri="{FF2B5EF4-FFF2-40B4-BE49-F238E27FC236}">
                <a16:creationId xmlns:a16="http://schemas.microsoft.com/office/drawing/2014/main" id="{660B4C8E-BAE8-464B-BBB8-F8192D031B4C}"/>
              </a:ext>
            </a:extLst>
          </p:cNvPr>
          <p:cNvSpPr/>
          <p:nvPr/>
        </p:nvSpPr>
        <p:spPr>
          <a:xfrm rot="10800000">
            <a:off x="4861219" y="2815603"/>
            <a:ext cx="882095" cy="64685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riangle 24">
            <a:extLst>
              <a:ext uri="{FF2B5EF4-FFF2-40B4-BE49-F238E27FC236}">
                <a16:creationId xmlns:a16="http://schemas.microsoft.com/office/drawing/2014/main" id="{1F865867-B648-DD4C-99DC-EFF2CCFBC362}"/>
              </a:ext>
            </a:extLst>
          </p:cNvPr>
          <p:cNvSpPr/>
          <p:nvPr/>
        </p:nvSpPr>
        <p:spPr>
          <a:xfrm rot="10800000">
            <a:off x="5202787" y="-1"/>
            <a:ext cx="4839484" cy="35488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riangle 26">
            <a:extLst>
              <a:ext uri="{FF2B5EF4-FFF2-40B4-BE49-F238E27FC236}">
                <a16:creationId xmlns:a16="http://schemas.microsoft.com/office/drawing/2014/main" id="{3C7D7AE7-5927-E349-8635-91597DF21F1B}"/>
              </a:ext>
            </a:extLst>
          </p:cNvPr>
          <p:cNvSpPr/>
          <p:nvPr/>
        </p:nvSpPr>
        <p:spPr>
          <a:xfrm>
            <a:off x="3273763" y="-5051"/>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descr="Logo&#10;&#10;Description automatically generated">
            <a:extLst>
              <a:ext uri="{FF2B5EF4-FFF2-40B4-BE49-F238E27FC236}">
                <a16:creationId xmlns:a16="http://schemas.microsoft.com/office/drawing/2014/main" id="{51114C1B-4CF7-4817-84D5-E5FBD229F3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774683" y="137620"/>
            <a:ext cx="1708714" cy="1083155"/>
          </a:xfrm>
          <a:prstGeom prst="rect">
            <a:avLst/>
          </a:prstGeom>
        </p:spPr>
      </p:pic>
      <p:pic>
        <p:nvPicPr>
          <p:cNvPr id="8" name="Picture 7">
            <a:extLst>
              <a:ext uri="{FF2B5EF4-FFF2-40B4-BE49-F238E27FC236}">
                <a16:creationId xmlns:a16="http://schemas.microsoft.com/office/drawing/2014/main" id="{B45A811D-8BDD-9047-BE7F-C840FC4585BB}"/>
              </a:ext>
            </a:extLst>
          </p:cNvPr>
          <p:cNvPicPr>
            <a:picLocks noChangeAspect="1"/>
          </p:cNvPicPr>
          <p:nvPr/>
        </p:nvPicPr>
        <p:blipFill>
          <a:blip r:embed="rId6"/>
          <a:stretch>
            <a:fillRect/>
          </a:stretch>
        </p:blipFill>
        <p:spPr>
          <a:xfrm>
            <a:off x="7079295" y="1483530"/>
            <a:ext cx="1163988" cy="1083156"/>
          </a:xfrm>
          <a:prstGeom prst="rect">
            <a:avLst/>
          </a:prstGeom>
        </p:spPr>
      </p:pic>
      <p:sp>
        <p:nvSpPr>
          <p:cNvPr id="21" name="Triangle 20">
            <a:extLst>
              <a:ext uri="{FF2B5EF4-FFF2-40B4-BE49-F238E27FC236}">
                <a16:creationId xmlns:a16="http://schemas.microsoft.com/office/drawing/2014/main" id="{F19A3321-F45C-B64E-8FCD-5505FA8D310B}"/>
              </a:ext>
            </a:extLst>
          </p:cNvPr>
          <p:cNvSpPr/>
          <p:nvPr/>
        </p:nvSpPr>
        <p:spPr>
          <a:xfrm rot="10800000">
            <a:off x="6765320" y="3551540"/>
            <a:ext cx="846613" cy="62083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Triangle 29">
            <a:extLst>
              <a:ext uri="{FF2B5EF4-FFF2-40B4-BE49-F238E27FC236}">
                <a16:creationId xmlns:a16="http://schemas.microsoft.com/office/drawing/2014/main" id="{B5EAB46B-B62F-0B4A-9B22-DC010CCED81E}"/>
              </a:ext>
            </a:extLst>
          </p:cNvPr>
          <p:cNvSpPr/>
          <p:nvPr/>
        </p:nvSpPr>
        <p:spPr>
          <a:xfrm>
            <a:off x="5891035" y="6037120"/>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14965C71-D23A-0448-B7BA-A53A7FD4914F}"/>
              </a:ext>
            </a:extLst>
          </p:cNvPr>
          <p:cNvPicPr>
            <a:picLocks noChangeAspect="1"/>
          </p:cNvPicPr>
          <p:nvPr/>
        </p:nvPicPr>
        <p:blipFill>
          <a:blip r:embed="rId7"/>
          <a:stretch>
            <a:fillRect/>
          </a:stretch>
        </p:blipFill>
        <p:spPr>
          <a:xfrm>
            <a:off x="6818421" y="5566592"/>
            <a:ext cx="1635192" cy="897512"/>
          </a:xfrm>
          <a:prstGeom prst="rect">
            <a:avLst/>
          </a:prstGeom>
        </p:spPr>
      </p:pic>
      <p:sp>
        <p:nvSpPr>
          <p:cNvPr id="31" name="Triangle 30">
            <a:extLst>
              <a:ext uri="{FF2B5EF4-FFF2-40B4-BE49-F238E27FC236}">
                <a16:creationId xmlns:a16="http://schemas.microsoft.com/office/drawing/2014/main" id="{0344DA23-0EA7-0342-A150-4BABE6EB94D5}"/>
              </a:ext>
            </a:extLst>
          </p:cNvPr>
          <p:cNvSpPr/>
          <p:nvPr/>
        </p:nvSpPr>
        <p:spPr>
          <a:xfrm rot="10800000">
            <a:off x="8407280" y="4222479"/>
            <a:ext cx="560557" cy="4110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829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F81BA3-F3C5-4C9A-9B2D-F4D028C79D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1933"/>
            <a:ext cx="3300248" cy="714061"/>
          </a:xfrm>
          <a:prstGeom prst="rect">
            <a:avLst/>
          </a:prstGeom>
        </p:spPr>
      </p:pic>
      <p:pic>
        <p:nvPicPr>
          <p:cNvPr id="6" name="Picture 5">
            <a:extLst>
              <a:ext uri="{FF2B5EF4-FFF2-40B4-BE49-F238E27FC236}">
                <a16:creationId xmlns:a16="http://schemas.microsoft.com/office/drawing/2014/main" id="{76E71A4E-BF85-4F42-BC6D-514CD0565B4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81806" y="845994"/>
            <a:ext cx="7180388" cy="5245494"/>
          </a:xfrm>
          <a:prstGeom prst="rect">
            <a:avLst/>
          </a:prstGeom>
        </p:spPr>
      </p:pic>
      <p:sp>
        <p:nvSpPr>
          <p:cNvPr id="8" name="Rectangle: Rounded Corners 7">
            <a:extLst>
              <a:ext uri="{FF2B5EF4-FFF2-40B4-BE49-F238E27FC236}">
                <a16:creationId xmlns:a16="http://schemas.microsoft.com/office/drawing/2014/main" id="{D7307EDD-2BA9-443C-8C0E-6B23836B7724}"/>
              </a:ext>
            </a:extLst>
          </p:cNvPr>
          <p:cNvSpPr/>
          <p:nvPr/>
        </p:nvSpPr>
        <p:spPr>
          <a:xfrm>
            <a:off x="1303283" y="756745"/>
            <a:ext cx="3384331" cy="21020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3AA60CC-4592-4B76-880B-7B624EFB6445}"/>
              </a:ext>
            </a:extLst>
          </p:cNvPr>
          <p:cNvSpPr/>
          <p:nvPr/>
        </p:nvSpPr>
        <p:spPr>
          <a:xfrm>
            <a:off x="6264166" y="756745"/>
            <a:ext cx="1898028" cy="56755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805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11</a:t>
            </a:fld>
            <a:endParaRPr lang="en-US"/>
          </a:p>
        </p:txBody>
      </p:sp>
      <p:pic>
        <p:nvPicPr>
          <p:cNvPr id="4" name="Picture 3">
            <a:extLst>
              <a:ext uri="{FF2B5EF4-FFF2-40B4-BE49-F238E27FC236}">
                <a16:creationId xmlns:a16="http://schemas.microsoft.com/office/drawing/2014/main" id="{5EFF357E-F299-4DAA-A8A4-1F530120A8A4}"/>
              </a:ext>
            </a:extLst>
          </p:cNvPr>
          <p:cNvPicPr>
            <a:picLocks noChangeAspect="1"/>
          </p:cNvPicPr>
          <p:nvPr/>
        </p:nvPicPr>
        <p:blipFill>
          <a:blip r:embed="rId3"/>
          <a:stretch>
            <a:fillRect/>
          </a:stretch>
        </p:blipFill>
        <p:spPr>
          <a:xfrm>
            <a:off x="603739" y="1444869"/>
            <a:ext cx="3968261" cy="3968261"/>
          </a:xfrm>
          <a:prstGeom prst="rect">
            <a:avLst/>
          </a:prstGeom>
        </p:spPr>
      </p:pic>
      <p:sp>
        <p:nvSpPr>
          <p:cNvPr id="6" name="TextBox 5">
            <a:extLst>
              <a:ext uri="{FF2B5EF4-FFF2-40B4-BE49-F238E27FC236}">
                <a16:creationId xmlns:a16="http://schemas.microsoft.com/office/drawing/2014/main" id="{57893417-D102-4DAC-B7E5-6190EBBB7B9F}"/>
              </a:ext>
            </a:extLst>
          </p:cNvPr>
          <p:cNvSpPr txBox="1"/>
          <p:nvPr/>
        </p:nvSpPr>
        <p:spPr>
          <a:xfrm>
            <a:off x="4572000" y="2152053"/>
            <a:ext cx="3833446" cy="2553891"/>
          </a:xfrm>
          <a:prstGeom prst="roundRect">
            <a:avLst/>
          </a:prstGeom>
          <a:noFill/>
          <a:ln w="38100">
            <a:solidFill>
              <a:srgbClr val="00A551"/>
            </a:solidFill>
          </a:ln>
        </p:spPr>
        <p:txBody>
          <a:bodyPr wrap="square" rtlCol="0">
            <a:spAutoFit/>
          </a:bodyPr>
          <a:lstStyle/>
          <a:p>
            <a:pPr algn="ctr"/>
            <a:r>
              <a:rPr lang="en-US" sz="2400" dirty="0">
                <a:latin typeface="Helvetica Neue" panose="02000503000000020004"/>
              </a:rPr>
              <a:t>Visit the </a:t>
            </a:r>
          </a:p>
          <a:p>
            <a:pPr algn="ctr"/>
            <a:r>
              <a:rPr lang="en-US" sz="2400" i="1" dirty="0">
                <a:latin typeface="Helvetica Neue" panose="02000503000000020004"/>
                <a:hlinkClick r:id="rId4"/>
              </a:rPr>
              <a:t>FIRST</a:t>
            </a:r>
            <a:r>
              <a:rPr lang="en-US" sz="2400" baseline="30000" dirty="0">
                <a:latin typeface="Helvetica Neue" panose="02000503000000020004"/>
                <a:hlinkClick r:id="rId4"/>
              </a:rPr>
              <a:t>®</a:t>
            </a:r>
            <a:r>
              <a:rPr lang="en-US" sz="2400" dirty="0">
                <a:latin typeface="Helvetica Neue" panose="02000503000000020004"/>
                <a:hlinkClick r:id="rId4"/>
              </a:rPr>
              <a:t> LEGO</a:t>
            </a:r>
            <a:r>
              <a:rPr lang="en-US" sz="2400" baseline="30000" dirty="0">
                <a:latin typeface="Helvetica Neue" panose="02000503000000020004"/>
                <a:hlinkClick r:id="rId4"/>
              </a:rPr>
              <a:t> ®</a:t>
            </a:r>
            <a:r>
              <a:rPr lang="en-US" sz="2400" dirty="0">
                <a:latin typeface="Helvetica Neue" panose="02000503000000020004"/>
                <a:hlinkClick r:id="" action="ppaction://noaction"/>
              </a:rPr>
              <a:t> League </a:t>
            </a:r>
          </a:p>
          <a:p>
            <a:pPr algn="ctr"/>
            <a:r>
              <a:rPr lang="en-US" sz="2400" dirty="0">
                <a:latin typeface="Helvetica Neue" panose="02000503000000020004"/>
                <a:hlinkClick r:id="" action="ppaction://noaction"/>
              </a:rPr>
              <a:t>YouTube Channel </a:t>
            </a:r>
            <a:endParaRPr lang="en-US" sz="2400" dirty="0">
              <a:latin typeface="Helvetica Neue" panose="02000503000000020004"/>
            </a:endParaRPr>
          </a:p>
          <a:p>
            <a:pPr algn="ctr"/>
            <a:r>
              <a:rPr lang="en-US" sz="2400" dirty="0">
                <a:latin typeface="Helvetica Neue" panose="02000503000000020004"/>
              </a:rPr>
              <a:t>to watch the </a:t>
            </a:r>
          </a:p>
          <a:p>
            <a:pPr algn="ctr"/>
            <a:r>
              <a:rPr lang="en-US" sz="2400" dirty="0">
                <a:latin typeface="Helvetica Neue" panose="02000503000000020004"/>
              </a:rPr>
              <a:t>CARGO CONNECT</a:t>
            </a:r>
            <a:r>
              <a:rPr lang="en-US" sz="2400" baseline="30000" dirty="0">
                <a:latin typeface="Helvetica Neue" panose="02000503000000020004"/>
              </a:rPr>
              <a:t>SM</a:t>
            </a:r>
            <a:r>
              <a:rPr lang="en-US" sz="2400" dirty="0">
                <a:latin typeface="Helvetica Neue" panose="02000503000000020004"/>
              </a:rPr>
              <a:t> Season Launch Video</a:t>
            </a:r>
          </a:p>
        </p:txBody>
      </p:sp>
      <p:sp>
        <p:nvSpPr>
          <p:cNvPr id="5" name="Title 3">
            <a:extLst>
              <a:ext uri="{FF2B5EF4-FFF2-40B4-BE49-F238E27FC236}">
                <a16:creationId xmlns:a16="http://schemas.microsoft.com/office/drawing/2014/main" id="{6B1D03B4-C717-412F-811E-F984EE8C8BAB}"/>
              </a:ext>
            </a:extLst>
          </p:cNvPr>
          <p:cNvSpPr>
            <a:spLocks noGrp="1"/>
          </p:cNvSpPr>
          <p:nvPr>
            <p:ph type="title"/>
          </p:nvPr>
        </p:nvSpPr>
        <p:spPr>
          <a:xfrm>
            <a:off x="628650" y="365127"/>
            <a:ext cx="7886700" cy="762634"/>
          </a:xfrm>
        </p:spPr>
        <p:txBody>
          <a:bodyPr/>
          <a:lstStyle/>
          <a:p>
            <a:r>
              <a:rPr lang="en-US" dirty="0">
                <a:solidFill>
                  <a:srgbClr val="00A651"/>
                </a:solidFill>
                <a:latin typeface="Helvetica Neue"/>
              </a:rPr>
              <a:t>CARGO CONNECT</a:t>
            </a:r>
            <a:r>
              <a:rPr lang="en-US" baseline="30000" dirty="0">
                <a:solidFill>
                  <a:srgbClr val="00A651"/>
                </a:solidFill>
                <a:latin typeface="Helvetica Neue"/>
              </a:rPr>
              <a:t>SM</a:t>
            </a:r>
          </a:p>
        </p:txBody>
      </p:sp>
    </p:spTree>
    <p:extLst>
      <p:ext uri="{BB962C8B-B14F-4D97-AF65-F5344CB8AC3E}">
        <p14:creationId xmlns:p14="http://schemas.microsoft.com/office/powerpoint/2010/main" val="3822573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12</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a:solidFill>
                  <a:srgbClr val="00A651"/>
                </a:solidFill>
              </a:rPr>
              <a:t>Core Values</a:t>
            </a:r>
          </a:p>
        </p:txBody>
      </p:sp>
      <p:sp>
        <p:nvSpPr>
          <p:cNvPr id="15" name="Text Placeholder 8">
            <a:extLst>
              <a:ext uri="{FF2B5EF4-FFF2-40B4-BE49-F238E27FC236}">
                <a16:creationId xmlns:a16="http://schemas.microsoft.com/office/drawing/2014/main" id="{28057F0A-69D4-499C-8EF7-52DBC2B70841}"/>
              </a:ext>
            </a:extLst>
          </p:cNvPr>
          <p:cNvSpPr txBox="1">
            <a:spLocks/>
          </p:cNvSpPr>
          <p:nvPr/>
        </p:nvSpPr>
        <p:spPr>
          <a:xfrm>
            <a:off x="626742" y="4223665"/>
            <a:ext cx="4718854" cy="1231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Helvetica Neue" panose="02000503000000020004" pitchFamily="2" charset="0"/>
                <a:ea typeface="Helvetica Neue" panose="02000503000000020004" pitchFamily="2" charset="0"/>
                <a:cs typeface="Helvetica Neue" panose="02000503000000020004"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3200"/>
          </a:p>
        </p:txBody>
      </p:sp>
      <p:pic>
        <p:nvPicPr>
          <p:cNvPr id="17" name="Picture 16" descr="A picture containing website&#10;&#10;Description automatically generated">
            <a:extLst>
              <a:ext uri="{FF2B5EF4-FFF2-40B4-BE49-F238E27FC236}">
                <a16:creationId xmlns:a16="http://schemas.microsoft.com/office/drawing/2014/main" id="{005AF7DD-0F5D-498F-B614-5C9890532A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6742" y="1089878"/>
            <a:ext cx="3642398" cy="4855797"/>
          </a:xfrm>
          <a:prstGeom prst="rect">
            <a:avLst/>
          </a:prstGeom>
          <a:ln w="3175">
            <a:solidFill>
              <a:schemeClr val="tx1"/>
            </a:solidFill>
          </a:ln>
        </p:spPr>
      </p:pic>
      <p:pic>
        <p:nvPicPr>
          <p:cNvPr id="12" name="Picture 11" descr="Calendar&#10;&#10;Description automatically generated">
            <a:extLst>
              <a:ext uri="{FF2B5EF4-FFF2-40B4-BE49-F238E27FC236}">
                <a16:creationId xmlns:a16="http://schemas.microsoft.com/office/drawing/2014/main" id="{1038B40E-D847-4A91-B435-BEEDA99341C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71046" y="1089878"/>
            <a:ext cx="3642398" cy="4855797"/>
          </a:xfrm>
          <a:prstGeom prst="rect">
            <a:avLst/>
          </a:prstGeom>
          <a:ln w="3175">
            <a:solidFill>
              <a:schemeClr val="tx1"/>
            </a:solidFill>
          </a:ln>
        </p:spPr>
      </p:pic>
    </p:spTree>
    <p:extLst>
      <p:ext uri="{BB962C8B-B14F-4D97-AF65-F5344CB8AC3E}">
        <p14:creationId xmlns:p14="http://schemas.microsoft.com/office/powerpoint/2010/main" val="3098548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13</a:t>
            </a:fld>
            <a:endParaRPr lang="en-US"/>
          </a:p>
        </p:txBody>
      </p:sp>
      <p:sp>
        <p:nvSpPr>
          <p:cNvPr id="12" name="Title 3">
            <a:extLst>
              <a:ext uri="{FF2B5EF4-FFF2-40B4-BE49-F238E27FC236}">
                <a16:creationId xmlns:a16="http://schemas.microsoft.com/office/drawing/2014/main" id="{B8E054A5-62CF-47AC-9BD7-45D43181BC0B}"/>
              </a:ext>
            </a:extLst>
          </p:cNvPr>
          <p:cNvSpPr>
            <a:spLocks noGrp="1"/>
          </p:cNvSpPr>
          <p:nvPr>
            <p:ph type="title"/>
          </p:nvPr>
        </p:nvSpPr>
        <p:spPr>
          <a:xfrm>
            <a:off x="628650" y="365126"/>
            <a:ext cx="1652095" cy="1390101"/>
          </a:xfrm>
        </p:spPr>
        <p:txBody>
          <a:bodyPr>
            <a:normAutofit/>
          </a:bodyPr>
          <a:lstStyle/>
          <a:p>
            <a:r>
              <a:rPr lang="en-US">
                <a:solidFill>
                  <a:srgbClr val="00A651"/>
                </a:solidFill>
              </a:rPr>
              <a:t>Team Roles</a:t>
            </a:r>
          </a:p>
        </p:txBody>
      </p:sp>
      <p:pic>
        <p:nvPicPr>
          <p:cNvPr id="14" name="Picture 13">
            <a:extLst>
              <a:ext uri="{FF2B5EF4-FFF2-40B4-BE49-F238E27FC236}">
                <a16:creationId xmlns:a16="http://schemas.microsoft.com/office/drawing/2014/main" id="{CA8DB732-86EF-4F34-A94B-5AFE267A41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7131" y="88170"/>
            <a:ext cx="6434812" cy="4501163"/>
          </a:xfrm>
          <a:prstGeom prst="rect">
            <a:avLst/>
          </a:prstGeom>
        </p:spPr>
      </p:pic>
      <p:pic>
        <p:nvPicPr>
          <p:cNvPr id="16" name="Picture 15">
            <a:extLst>
              <a:ext uri="{FF2B5EF4-FFF2-40B4-BE49-F238E27FC236}">
                <a16:creationId xmlns:a16="http://schemas.microsoft.com/office/drawing/2014/main" id="{B4F8320E-01F4-43D0-832C-DF4BC580B9A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4592" y="4495351"/>
            <a:ext cx="6216830" cy="1611157"/>
          </a:xfrm>
          <a:prstGeom prst="rect">
            <a:avLst/>
          </a:prstGeom>
        </p:spPr>
      </p:pic>
    </p:spTree>
    <p:extLst>
      <p:ext uri="{BB962C8B-B14F-4D97-AF65-F5344CB8AC3E}">
        <p14:creationId xmlns:p14="http://schemas.microsoft.com/office/powerpoint/2010/main" val="194432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967F57E3-E49D-4789-840B-1A5BE8B9DC18}"/>
              </a:ext>
            </a:extLst>
          </p:cNvPr>
          <p:cNvSpPr/>
          <p:nvPr/>
        </p:nvSpPr>
        <p:spPr>
          <a:xfrm>
            <a:off x="4030905" y="1604913"/>
            <a:ext cx="4568345" cy="4354453"/>
          </a:xfrm>
          <a:prstGeom prst="roundRect">
            <a:avLst/>
          </a:prstGeom>
          <a:solidFill>
            <a:schemeClr val="bg1"/>
          </a:solidFill>
          <a:ln w="38100">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b="1">
              <a:solidFill>
                <a:srgbClr val="4472C4"/>
              </a:solidFill>
            </a:endParaRPr>
          </a:p>
        </p:txBody>
      </p:sp>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14</a:t>
            </a:fld>
            <a:endParaRPr lang="en-US"/>
          </a:p>
        </p:txBody>
      </p:sp>
      <p:sp>
        <p:nvSpPr>
          <p:cNvPr id="3" name="Text Placeholder 2">
            <a:extLst>
              <a:ext uri="{FF2B5EF4-FFF2-40B4-BE49-F238E27FC236}">
                <a16:creationId xmlns:a16="http://schemas.microsoft.com/office/drawing/2014/main" id="{9B04D35A-834E-4F7C-BC9B-EE00FA0ED9D3}"/>
              </a:ext>
            </a:extLst>
          </p:cNvPr>
          <p:cNvSpPr>
            <a:spLocks noGrp="1"/>
          </p:cNvSpPr>
          <p:nvPr>
            <p:ph type="body" sz="quarter" idx="14"/>
          </p:nvPr>
        </p:nvSpPr>
        <p:spPr>
          <a:xfrm>
            <a:off x="628649" y="1127761"/>
            <a:ext cx="7706053" cy="448791"/>
          </a:xfrm>
        </p:spPr>
        <p:txBody>
          <a:bodyPr>
            <a:normAutofit lnSpcReduction="10000"/>
          </a:bodyPr>
          <a:lstStyle/>
          <a:p>
            <a:r>
              <a:rPr lang="en-US" sz="2800">
                <a:solidFill>
                  <a:schemeClr val="tx1"/>
                </a:solidFill>
              </a:rPr>
              <a:t>Each session lists the materials needed.</a:t>
            </a:r>
            <a:endParaRPr lang="en-US" sz="2800"/>
          </a:p>
          <a:p>
            <a:endParaRPr lang="en-US" sz="2800"/>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a:solidFill>
                  <a:srgbClr val="00A651"/>
                </a:solidFill>
              </a:rPr>
              <a:t>You Need</a:t>
            </a:r>
          </a:p>
        </p:txBody>
      </p:sp>
      <p:sp>
        <p:nvSpPr>
          <p:cNvPr id="12" name="Rectangle: Rounded Corners 11">
            <a:extLst>
              <a:ext uri="{FF2B5EF4-FFF2-40B4-BE49-F238E27FC236}">
                <a16:creationId xmlns:a16="http://schemas.microsoft.com/office/drawing/2014/main" id="{7066CEEB-7590-4F08-9D0E-01B32D5DB8FD}"/>
              </a:ext>
            </a:extLst>
          </p:cNvPr>
          <p:cNvSpPr/>
          <p:nvPr/>
        </p:nvSpPr>
        <p:spPr>
          <a:xfrm>
            <a:off x="806424" y="1604913"/>
            <a:ext cx="3029852" cy="4354453"/>
          </a:xfrm>
          <a:prstGeom prst="roundRect">
            <a:avLst/>
          </a:prstGeom>
          <a:solidFill>
            <a:schemeClr val="bg1"/>
          </a:solidFill>
          <a:ln w="38100">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b="1">
                <a:solidFill>
                  <a:srgbClr val="4472C4"/>
                </a:solidFill>
              </a:rPr>
              <a:t>CARGO CONNECT</a:t>
            </a:r>
            <a:r>
              <a:rPr lang="en-US" b="1" baseline="30000">
                <a:solidFill>
                  <a:srgbClr val="4472C4"/>
                </a:solidFill>
              </a:rPr>
              <a:t>SM</a:t>
            </a:r>
            <a:r>
              <a:rPr lang="en-US" b="1">
                <a:solidFill>
                  <a:srgbClr val="4472C4"/>
                </a:solidFill>
              </a:rPr>
              <a:t> Explore Set</a:t>
            </a:r>
          </a:p>
        </p:txBody>
      </p:sp>
      <p:pic>
        <p:nvPicPr>
          <p:cNvPr id="15" name="Picture 14" descr="Map&#10;&#10;Description automatically generated">
            <a:extLst>
              <a:ext uri="{FF2B5EF4-FFF2-40B4-BE49-F238E27FC236}">
                <a16:creationId xmlns:a16="http://schemas.microsoft.com/office/drawing/2014/main" id="{CE16329A-FB6C-4FA8-B51D-02179F2799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853" y="4726489"/>
            <a:ext cx="1748994" cy="897954"/>
          </a:xfrm>
          <a:prstGeom prst="rect">
            <a:avLst/>
          </a:prstGeom>
        </p:spPr>
      </p:pic>
      <p:pic>
        <p:nvPicPr>
          <p:cNvPr id="16" name="Picture 15" descr="A picture containing calendar&#10;&#10;Description automatically generated">
            <a:extLst>
              <a:ext uri="{FF2B5EF4-FFF2-40B4-BE49-F238E27FC236}">
                <a16:creationId xmlns:a16="http://schemas.microsoft.com/office/drawing/2014/main" id="{72D0EA0D-D24F-4ACF-A821-C37AB0C38D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96226" y="1890395"/>
            <a:ext cx="1408463" cy="1877667"/>
          </a:xfrm>
          <a:prstGeom prst="rect">
            <a:avLst/>
          </a:prstGeom>
        </p:spPr>
      </p:pic>
      <p:pic>
        <p:nvPicPr>
          <p:cNvPr id="17" name="Picture 16">
            <a:extLst>
              <a:ext uri="{FF2B5EF4-FFF2-40B4-BE49-F238E27FC236}">
                <a16:creationId xmlns:a16="http://schemas.microsoft.com/office/drawing/2014/main" id="{B82CF840-A029-4F3F-B2BA-209958FEC28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39579" y="1908800"/>
            <a:ext cx="1750011" cy="1258648"/>
          </a:xfrm>
          <a:prstGeom prst="rect">
            <a:avLst/>
          </a:prstGeom>
        </p:spPr>
      </p:pic>
      <p:pic>
        <p:nvPicPr>
          <p:cNvPr id="18" name="Picture 17">
            <a:extLst>
              <a:ext uri="{FF2B5EF4-FFF2-40B4-BE49-F238E27FC236}">
                <a16:creationId xmlns:a16="http://schemas.microsoft.com/office/drawing/2014/main" id="{9FC011FB-0631-45F8-B915-6B7FD030BE3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174713" y="3387225"/>
            <a:ext cx="2104712" cy="924515"/>
          </a:xfrm>
          <a:prstGeom prst="rect">
            <a:avLst/>
          </a:prstGeom>
        </p:spPr>
      </p:pic>
      <p:pic>
        <p:nvPicPr>
          <p:cNvPr id="19" name="Picture 18" descr="A picture containing box&#10;&#10;Description automatically generated">
            <a:extLst>
              <a:ext uri="{FF2B5EF4-FFF2-40B4-BE49-F238E27FC236}">
                <a16:creationId xmlns:a16="http://schemas.microsoft.com/office/drawing/2014/main" id="{67330F92-6746-45E4-A226-98EDA66F0B3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543331" y="2734766"/>
            <a:ext cx="1100743" cy="897954"/>
          </a:xfrm>
          <a:prstGeom prst="rect">
            <a:avLst/>
          </a:prstGeom>
        </p:spPr>
      </p:pic>
      <p:pic>
        <p:nvPicPr>
          <p:cNvPr id="20" name="Picture 19" descr="A close-up of a toy&#10;&#10;Description automatically generated with medium confidence">
            <a:extLst>
              <a:ext uri="{FF2B5EF4-FFF2-40B4-BE49-F238E27FC236}">
                <a16:creationId xmlns:a16="http://schemas.microsoft.com/office/drawing/2014/main" id="{643CB770-FA44-44AB-A45B-5B1FCC4D0FE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321350" y="3781553"/>
            <a:ext cx="1231492" cy="772135"/>
          </a:xfrm>
          <a:prstGeom prst="rect">
            <a:avLst/>
          </a:prstGeom>
        </p:spPr>
      </p:pic>
      <p:pic>
        <p:nvPicPr>
          <p:cNvPr id="21" name="Picture 20" descr="A picture containing toy&#10;&#10;Description automatically generated">
            <a:extLst>
              <a:ext uri="{FF2B5EF4-FFF2-40B4-BE49-F238E27FC236}">
                <a16:creationId xmlns:a16="http://schemas.microsoft.com/office/drawing/2014/main" id="{7A09125E-C38F-4F37-969C-8A43CD2ED6C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01054" y="3429000"/>
            <a:ext cx="1226003" cy="858678"/>
          </a:xfrm>
          <a:prstGeom prst="rect">
            <a:avLst/>
          </a:prstGeom>
        </p:spPr>
      </p:pic>
      <p:pic>
        <p:nvPicPr>
          <p:cNvPr id="22" name="Picture 21" descr="A picture containing truck, toy&#10;&#10;Description automatically generated">
            <a:extLst>
              <a:ext uri="{FF2B5EF4-FFF2-40B4-BE49-F238E27FC236}">
                <a16:creationId xmlns:a16="http://schemas.microsoft.com/office/drawing/2014/main" id="{69B2FA2A-C0F6-4515-8D18-70B9B650306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54410" y="2496481"/>
            <a:ext cx="1474019" cy="772135"/>
          </a:xfrm>
          <a:prstGeom prst="rect">
            <a:avLst/>
          </a:prstGeom>
        </p:spPr>
      </p:pic>
      <p:pic>
        <p:nvPicPr>
          <p:cNvPr id="24" name="Picture 23" descr="A pair of scissors&#10;&#10;Description automatically generated with medium confidence">
            <a:extLst>
              <a:ext uri="{FF2B5EF4-FFF2-40B4-BE49-F238E27FC236}">
                <a16:creationId xmlns:a16="http://schemas.microsoft.com/office/drawing/2014/main" id="{DA5D8C1E-6FB2-4B9F-9B8D-E4D37FAB36C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7573042">
            <a:off x="4695295" y="4972924"/>
            <a:ext cx="922947" cy="615298"/>
          </a:xfrm>
          <a:prstGeom prst="rect">
            <a:avLst/>
          </a:prstGeom>
        </p:spPr>
      </p:pic>
      <p:pic>
        <p:nvPicPr>
          <p:cNvPr id="25" name="Picture 24" descr="A row of colored pencils&#10;&#10;Description automatically generated with medium confidence">
            <a:extLst>
              <a:ext uri="{FF2B5EF4-FFF2-40B4-BE49-F238E27FC236}">
                <a16:creationId xmlns:a16="http://schemas.microsoft.com/office/drawing/2014/main" id="{C1DD2D73-65B0-41C3-A147-001EF1116EE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51361" y="3939590"/>
            <a:ext cx="857059" cy="924123"/>
          </a:xfrm>
          <a:prstGeom prst="rect">
            <a:avLst/>
          </a:prstGeom>
        </p:spPr>
      </p:pic>
      <p:pic>
        <p:nvPicPr>
          <p:cNvPr id="26" name="Picture 25" descr="A picture containing bottle, vessel&#10;&#10;Description automatically generated">
            <a:extLst>
              <a:ext uri="{FF2B5EF4-FFF2-40B4-BE49-F238E27FC236}">
                <a16:creationId xmlns:a16="http://schemas.microsoft.com/office/drawing/2014/main" id="{10234899-7E7A-45A9-B678-64C15ED6A77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flipH="1">
            <a:off x="5713807" y="4590141"/>
            <a:ext cx="667059" cy="1034302"/>
          </a:xfrm>
          <a:prstGeom prst="rect">
            <a:avLst/>
          </a:prstGeom>
        </p:spPr>
      </p:pic>
      <p:pic>
        <p:nvPicPr>
          <p:cNvPr id="28" name="Picture 27" descr="Icon&#10;&#10;Description automatically generated">
            <a:extLst>
              <a:ext uri="{FF2B5EF4-FFF2-40B4-BE49-F238E27FC236}">
                <a16:creationId xmlns:a16="http://schemas.microsoft.com/office/drawing/2014/main" id="{41A2EBD6-E890-4C5B-8C05-757AC161145F}"/>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ackgroundRemoval t="23045" b="72388" l="25651" r="74928">
                        <a14:foregroundMark x1="32112" y1="31142" x2="32112" y2="31142"/>
                        <a14:foregroundMark x1="32690" y1="60138" x2="32690" y2="60138"/>
                        <a14:foregroundMark x1="37801" y1="43460" x2="37801" y2="43460"/>
                        <a14:foregroundMark x1="28303" y1="46159" x2="28303" y2="46159"/>
                        <a14:foregroundMark x1="61427" y1="28720" x2="61427" y2="28720"/>
                        <a14:foregroundMark x1="72276" y1="27889" x2="72276" y2="27889"/>
                        <a14:foregroundMark x1="72469" y1="68581" x2="72469" y2="68581"/>
                        <a14:foregroundMark x1="62392" y1="65813" x2="62392" y2="65813"/>
                        <a14:foregroundMark x1="61620" y1="48097" x2="61620" y2="48097"/>
                        <a14:foregroundMark x1="62392" y1="37439" x2="62392" y2="37439"/>
                        <a14:foregroundMark x1="73433" y1="36886" x2="73433" y2="36886"/>
                        <a14:foregroundMark x1="71890" y1="54671" x2="71890" y2="54671"/>
                        <a14:foregroundMark x1="72662" y1="46713" x2="72662" y2="46713"/>
                        <a14:foregroundMark x1="66201" y1="26228" x2="66201" y2="26228"/>
                        <a14:foregroundMark x1="67310" y1="38547" x2="67310" y2="38547"/>
                        <a14:foregroundMark x1="67117" y1="55709" x2="67117" y2="55709"/>
                        <a14:foregroundMark x1="66345" y1="64775" x2="66345" y2="64775"/>
                        <a14:foregroundMark x1="26760" y1="69965" x2="26760" y2="69965"/>
                        <a14:foregroundMark x1="27724" y1="54671" x2="27724" y2="54671"/>
                        <a14:foregroundMark x1="26953" y1="35225" x2="26953" y2="35225"/>
                        <a14:foregroundMark x1="26422" y1="25675" x2="26422" y2="25675"/>
                        <a14:foregroundMark x1="31340" y1="25675" x2="31340" y2="25675"/>
                        <a14:foregroundMark x1="36500" y1="27612" x2="36500" y2="27612"/>
                        <a14:foregroundMark x1="40501" y1="28166" x2="40501" y2="28166"/>
                        <a14:foregroundMark x1="39344" y1="30865" x2="39151" y2="64429"/>
                        <a14:foregroundMark x1="39151" y1="64429" x2="31340" y2="66367"/>
                        <a14:foregroundMark x1="31340" y1="66367" x2="27724" y2="55848"/>
                        <a14:foregroundMark x1="27724" y1="55848" x2="27194" y2="31142"/>
                        <a14:foregroundMark x1="27194" y1="31142" x2="35535" y2="27682"/>
                        <a14:foregroundMark x1="35535" y1="27682" x2="38766" y2="28166"/>
                        <a14:foregroundMark x1="62922" y1="27059" x2="64658" y2="65190"/>
                        <a14:foregroundMark x1="64658" y1="65190" x2="72469" y2="63737"/>
                        <a14:foregroundMark x1="72469" y1="63737" x2="73192" y2="29481"/>
                        <a14:foregroundMark x1="73192" y1="29481" x2="65284" y2="27543"/>
                        <a14:foregroundMark x1="65284" y1="27543" x2="63693" y2="27889"/>
                        <a14:foregroundMark x1="74928" y1="72388" x2="74928" y2="23253"/>
                      </a14:backgroundRemoval>
                    </a14:imgEffect>
                    <a14:imgEffect>
                      <a14:brightnessContrast contrast="-40000"/>
                    </a14:imgEffect>
                  </a14:imgLayer>
                </a14:imgProps>
              </a:ext>
              <a:ext uri="{28A0092B-C50C-407E-A947-70E740481C1C}">
                <a14:useLocalDpi xmlns:a14="http://schemas.microsoft.com/office/drawing/2010/main"/>
              </a:ext>
            </a:extLst>
          </a:blip>
          <a:srcRect l="19718" t="17251" r="20880" b="24530"/>
          <a:stretch/>
        </p:blipFill>
        <p:spPr>
          <a:xfrm>
            <a:off x="6529729" y="4517038"/>
            <a:ext cx="1728821" cy="1180508"/>
          </a:xfrm>
          <a:prstGeom prst="rect">
            <a:avLst/>
          </a:prstGeom>
          <a:ln>
            <a:noFill/>
          </a:ln>
          <a:effectLst/>
        </p:spPr>
      </p:pic>
    </p:spTree>
    <p:extLst>
      <p:ext uri="{BB962C8B-B14F-4D97-AF65-F5344CB8AC3E}">
        <p14:creationId xmlns:p14="http://schemas.microsoft.com/office/powerpoint/2010/main" val="1776892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15</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normAutofit/>
          </a:bodyPr>
          <a:lstStyle/>
          <a:p>
            <a:r>
              <a:rPr lang="en-US" dirty="0">
                <a:solidFill>
                  <a:srgbClr val="00A551"/>
                </a:solidFill>
              </a:rPr>
              <a:t>Clean Up after Every Session</a:t>
            </a:r>
          </a:p>
        </p:txBody>
      </p:sp>
      <p:pic>
        <p:nvPicPr>
          <p:cNvPr id="7" name="Picture 6" descr="A picture containing tool, brush&#10;&#10;Description automatically generated">
            <a:extLst>
              <a:ext uri="{FF2B5EF4-FFF2-40B4-BE49-F238E27FC236}">
                <a16:creationId xmlns:a16="http://schemas.microsoft.com/office/drawing/2014/main" id="{AFD005AA-9D11-40B6-BACB-8D04D40553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02428" y="1172626"/>
            <a:ext cx="6739147" cy="4511329"/>
          </a:xfrm>
          <a:prstGeom prst="rect">
            <a:avLst/>
          </a:prstGeom>
        </p:spPr>
      </p:pic>
    </p:spTree>
    <p:extLst>
      <p:ext uri="{BB962C8B-B14F-4D97-AF65-F5344CB8AC3E}">
        <p14:creationId xmlns:p14="http://schemas.microsoft.com/office/powerpoint/2010/main" val="4028817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DB3A04-2BF4-4834-A5AC-BF412CEFADD8}"/>
              </a:ext>
            </a:extLst>
          </p:cNvPr>
          <p:cNvSpPr>
            <a:spLocks noGrp="1"/>
          </p:cNvSpPr>
          <p:nvPr>
            <p:ph type="sldNum" sz="quarter" idx="12"/>
          </p:nvPr>
        </p:nvSpPr>
        <p:spPr/>
        <p:txBody>
          <a:bodyPr/>
          <a:lstStyle/>
          <a:p>
            <a:fld id="{C53052E6-E16C-A04B-8192-1DB31D569F09}" type="slidenum">
              <a:rPr lang="en-US" smtClean="0"/>
              <a:pPr/>
              <a:t>16</a:t>
            </a:fld>
            <a:endParaRPr lang="en-US"/>
          </a:p>
        </p:txBody>
      </p:sp>
      <p:sp>
        <p:nvSpPr>
          <p:cNvPr id="3" name="Text Placeholder 2">
            <a:extLst>
              <a:ext uri="{FF2B5EF4-FFF2-40B4-BE49-F238E27FC236}">
                <a16:creationId xmlns:a16="http://schemas.microsoft.com/office/drawing/2014/main" id="{5010B4F6-AB8D-46B9-924D-60D5BC2D0443}"/>
              </a:ext>
            </a:extLst>
          </p:cNvPr>
          <p:cNvSpPr>
            <a:spLocks noGrp="1"/>
          </p:cNvSpPr>
          <p:nvPr>
            <p:ph type="body" sz="quarter" idx="14"/>
          </p:nvPr>
        </p:nvSpPr>
        <p:spPr>
          <a:xfrm>
            <a:off x="188259" y="5002306"/>
            <a:ext cx="8501258" cy="1014318"/>
          </a:xfrm>
        </p:spPr>
        <p:txBody>
          <a:bodyPr>
            <a:noAutofit/>
          </a:bodyPr>
          <a:lstStyle/>
          <a:p>
            <a:pPr marL="0" indent="0">
              <a:buNone/>
            </a:pP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and the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logo are registered trademarks of For Inspiration and Recognition of Science and Technology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and MINDSTORMS</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are registered trademarks of the LEGO Group. </a:t>
            </a:r>
            <a:r>
              <a:rPr lang="en-US" sz="1400" i="1" dirty="0">
                <a:effectLst/>
                <a:latin typeface="Helvetica Neue" panose="02000503000000020004"/>
                <a:ea typeface="Calibri" panose="020F0502020204030204" pitchFamily="34" charset="0"/>
              </a:rPr>
              <a:t>FIRST</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LEGO</a:t>
            </a:r>
            <a:r>
              <a:rPr lang="en-US" sz="1400" baseline="30000" dirty="0">
                <a:effectLst/>
                <a:latin typeface="Helvetica Neue" panose="02000503000000020004"/>
                <a:ea typeface="Calibri" panose="020F0502020204030204" pitchFamily="34" charset="0"/>
              </a:rPr>
              <a:t>®</a:t>
            </a:r>
            <a:r>
              <a:rPr lang="en-US" sz="1400" dirty="0">
                <a:effectLst/>
                <a:latin typeface="Helvetica Neue" panose="02000503000000020004"/>
                <a:ea typeface="Calibri" panose="020F0502020204030204" pitchFamily="34" charset="0"/>
              </a:rPr>
              <a:t> League and CARGO CONNECT</a:t>
            </a:r>
            <a:r>
              <a:rPr lang="en-US" sz="1400" baseline="30000" dirty="0">
                <a:effectLst/>
                <a:latin typeface="Helvetica Neue" panose="02000503000000020004"/>
                <a:ea typeface="Calibri" panose="020F0502020204030204" pitchFamily="34" charset="0"/>
              </a:rPr>
              <a:t>SM</a:t>
            </a:r>
            <a:r>
              <a:rPr lang="en-US" sz="1400" dirty="0">
                <a:effectLst/>
                <a:latin typeface="Helvetica Neue" panose="02000503000000020004"/>
                <a:ea typeface="Calibri" panose="020F0502020204030204" pitchFamily="34" charset="0"/>
              </a:rPr>
              <a:t> are jointly held trademarks of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other trademarks are the property of their respective owners. ©2021 </a:t>
            </a:r>
            <a:r>
              <a:rPr lang="en-US" sz="1400" i="1" dirty="0">
                <a:effectLst/>
                <a:latin typeface="Helvetica Neue" panose="02000503000000020004"/>
                <a:ea typeface="Calibri" panose="020F0502020204030204" pitchFamily="34" charset="0"/>
              </a:rPr>
              <a:t>FIRST</a:t>
            </a:r>
            <a:r>
              <a:rPr lang="en-US" sz="1400" dirty="0">
                <a:effectLst/>
                <a:latin typeface="Helvetica Neue" panose="02000503000000020004"/>
                <a:ea typeface="Calibri" panose="020F0502020204030204" pitchFamily="34" charset="0"/>
              </a:rPr>
              <a:t> and the LEGO Group. All rights reserved. </a:t>
            </a:r>
          </a:p>
        </p:txBody>
      </p:sp>
      <p:pic>
        <p:nvPicPr>
          <p:cNvPr id="6" name="Picture 5" descr="Logo&#10;&#10;Description automatically generated">
            <a:extLst>
              <a:ext uri="{FF2B5EF4-FFF2-40B4-BE49-F238E27FC236}">
                <a16:creationId xmlns:a16="http://schemas.microsoft.com/office/drawing/2014/main" id="{F99A4BC1-F5E0-4D25-AF3C-551958EE34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2645" y="1619703"/>
            <a:ext cx="3606243" cy="2286000"/>
          </a:xfrm>
          <a:prstGeom prst="rect">
            <a:avLst/>
          </a:prstGeom>
        </p:spPr>
      </p:pic>
      <p:pic>
        <p:nvPicPr>
          <p:cNvPr id="7" name="Picture 6">
            <a:extLst>
              <a:ext uri="{FF2B5EF4-FFF2-40B4-BE49-F238E27FC236}">
                <a16:creationId xmlns:a16="http://schemas.microsoft.com/office/drawing/2014/main" id="{EA49E708-F974-4E03-AA24-84C68C83AECB}"/>
              </a:ext>
            </a:extLst>
          </p:cNvPr>
          <p:cNvPicPr>
            <a:picLocks noChangeAspect="1"/>
          </p:cNvPicPr>
          <p:nvPr/>
        </p:nvPicPr>
        <p:blipFill>
          <a:blip r:embed="rId3"/>
          <a:stretch>
            <a:fillRect/>
          </a:stretch>
        </p:blipFill>
        <p:spPr>
          <a:xfrm>
            <a:off x="5069747" y="1619703"/>
            <a:ext cx="2456596" cy="2286000"/>
          </a:xfrm>
          <a:prstGeom prst="rect">
            <a:avLst/>
          </a:prstGeom>
        </p:spPr>
      </p:pic>
    </p:spTree>
    <p:extLst>
      <p:ext uri="{BB962C8B-B14F-4D97-AF65-F5344CB8AC3E}">
        <p14:creationId xmlns:p14="http://schemas.microsoft.com/office/powerpoint/2010/main" val="13157547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2</a:t>
            </a:fld>
            <a:endParaRPr lang="en-US"/>
          </a:p>
        </p:txBody>
      </p:sp>
      <p:pic>
        <p:nvPicPr>
          <p:cNvPr id="3" name="Online Media 2" title="FIRST LEGO League Explore Is">
            <a:hlinkClick r:id="" action="ppaction://media"/>
            <a:extLst>
              <a:ext uri="{FF2B5EF4-FFF2-40B4-BE49-F238E27FC236}">
                <a16:creationId xmlns:a16="http://schemas.microsoft.com/office/drawing/2014/main" id="{81233D16-8905-4535-8A5D-03843094AEF5}"/>
              </a:ext>
            </a:extLst>
          </p:cNvPr>
          <p:cNvPicPr>
            <a:picLocks noRot="1" noChangeAspect="1"/>
          </p:cNvPicPr>
          <p:nvPr>
            <a:videoFile r:link="rId1"/>
          </p:nvPr>
        </p:nvPicPr>
        <p:blipFill>
          <a:blip r:embed="rId4"/>
          <a:stretch>
            <a:fillRect/>
          </a:stretch>
        </p:blipFill>
        <p:spPr>
          <a:xfrm>
            <a:off x="689028" y="1235121"/>
            <a:ext cx="7765943" cy="4387758"/>
          </a:xfrm>
          <a:prstGeom prst="rect">
            <a:avLst/>
          </a:prstGeom>
        </p:spPr>
      </p:pic>
      <p:sp>
        <p:nvSpPr>
          <p:cNvPr id="4" name="Title 3">
            <a:extLst>
              <a:ext uri="{FF2B5EF4-FFF2-40B4-BE49-F238E27FC236}">
                <a16:creationId xmlns:a16="http://schemas.microsoft.com/office/drawing/2014/main" id="{83A39117-FA27-4BD1-BA63-9ABB12D4463B}"/>
              </a:ext>
            </a:extLst>
          </p:cNvPr>
          <p:cNvSpPr>
            <a:spLocks noGrp="1"/>
          </p:cNvSpPr>
          <p:nvPr>
            <p:ph type="title"/>
          </p:nvPr>
        </p:nvSpPr>
        <p:spPr>
          <a:xfrm>
            <a:off x="628649" y="365127"/>
            <a:ext cx="8303477" cy="762634"/>
          </a:xfrm>
        </p:spPr>
        <p:txBody>
          <a:bodyPr>
            <a:normAutofit/>
          </a:bodyPr>
          <a:lstStyle/>
          <a:p>
            <a:r>
              <a:rPr lang="en-US" sz="3200" dirty="0">
                <a:solidFill>
                  <a:srgbClr val="00A651"/>
                </a:solidFill>
              </a:rPr>
              <a:t>What is </a:t>
            </a:r>
            <a:r>
              <a:rPr lang="en-US" sz="3200" i="1" dirty="0">
                <a:solidFill>
                  <a:srgbClr val="00A651"/>
                </a:solidFill>
              </a:rPr>
              <a:t>FIRST</a:t>
            </a:r>
            <a:r>
              <a:rPr lang="en-US" sz="3200" baseline="30000" dirty="0">
                <a:solidFill>
                  <a:srgbClr val="00A651"/>
                </a:solidFill>
              </a:rPr>
              <a:t>®</a:t>
            </a:r>
            <a:r>
              <a:rPr lang="en-US" sz="3200" dirty="0">
                <a:solidFill>
                  <a:srgbClr val="00A651"/>
                </a:solidFill>
              </a:rPr>
              <a:t> LEGO League Explore?</a:t>
            </a:r>
          </a:p>
        </p:txBody>
      </p:sp>
    </p:spTree>
    <p:extLst>
      <p:ext uri="{BB962C8B-B14F-4D97-AF65-F5344CB8AC3E}">
        <p14:creationId xmlns:p14="http://schemas.microsoft.com/office/powerpoint/2010/main" val="295166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4F6D5A-EDE1-42D9-8F6F-EDF27023AA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91552" y="2415785"/>
            <a:ext cx="1915960" cy="3547872"/>
          </a:xfrm>
          <a:prstGeom prst="rect">
            <a:avLst/>
          </a:prstGeom>
        </p:spPr>
      </p:pic>
      <p:pic>
        <p:nvPicPr>
          <p:cNvPr id="24" name="Picture 23">
            <a:extLst>
              <a:ext uri="{FF2B5EF4-FFF2-40B4-BE49-F238E27FC236}">
                <a16:creationId xmlns:a16="http://schemas.microsoft.com/office/drawing/2014/main" id="{7F2D2938-0086-4568-9D3B-01AD9FEF3E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7122518" y="1908378"/>
            <a:ext cx="1745526" cy="3959352"/>
          </a:xfrm>
          <a:prstGeom prst="rect">
            <a:avLst/>
          </a:prstGeom>
        </p:spPr>
      </p:pic>
      <p:sp>
        <p:nvSpPr>
          <p:cNvPr id="23" name="Speech Bubble: Oval 22">
            <a:extLst>
              <a:ext uri="{FF2B5EF4-FFF2-40B4-BE49-F238E27FC236}">
                <a16:creationId xmlns:a16="http://schemas.microsoft.com/office/drawing/2014/main" id="{8DBC27A0-693C-4ECD-8B89-8DF2317CF71C}"/>
              </a:ext>
            </a:extLst>
          </p:cNvPr>
          <p:cNvSpPr/>
          <p:nvPr/>
        </p:nvSpPr>
        <p:spPr>
          <a:xfrm>
            <a:off x="2737370" y="2805760"/>
            <a:ext cx="4556809" cy="1840495"/>
          </a:xfrm>
          <a:prstGeom prst="wedgeEllipseCallout">
            <a:avLst>
              <a:gd name="adj1" fmla="val -55629"/>
              <a:gd name="adj2" fmla="val -5705"/>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3</a:t>
            </a:fld>
            <a:endParaRPr lang="en-US"/>
          </a:p>
        </p:txBody>
      </p:sp>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rPr>
              <a:t>Welcome!</a:t>
            </a:r>
          </a:p>
        </p:txBody>
      </p:sp>
      <p:sp>
        <p:nvSpPr>
          <p:cNvPr id="12" name="Speech Bubble: Oval 11">
            <a:extLst>
              <a:ext uri="{FF2B5EF4-FFF2-40B4-BE49-F238E27FC236}">
                <a16:creationId xmlns:a16="http://schemas.microsoft.com/office/drawing/2014/main" id="{BC7CEFA1-DFCB-4263-B110-A9535693307D}"/>
              </a:ext>
            </a:extLst>
          </p:cNvPr>
          <p:cNvSpPr/>
          <p:nvPr/>
        </p:nvSpPr>
        <p:spPr>
          <a:xfrm>
            <a:off x="2737370" y="2805760"/>
            <a:ext cx="4630382" cy="1840495"/>
          </a:xfrm>
          <a:prstGeom prst="wedgeEllipseCallout">
            <a:avLst>
              <a:gd name="adj1" fmla="val 51658"/>
              <a:gd name="adj2" fmla="val -22266"/>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b="0" i="0" u="none" strike="noStrike" baseline="0">
                <a:solidFill>
                  <a:schemeClr val="tx1"/>
                </a:solidFill>
                <a:latin typeface="ArialMT"/>
              </a:rPr>
              <a:t>We are excited to join you on</a:t>
            </a:r>
          </a:p>
          <a:p>
            <a:pPr algn="ctr"/>
            <a:r>
              <a:rPr lang="en-US" sz="1800" b="0" i="0" u="none" strike="noStrike" baseline="0">
                <a:solidFill>
                  <a:schemeClr val="tx1"/>
                </a:solidFill>
                <a:latin typeface="ArialMT"/>
              </a:rPr>
              <a:t>your team journey! Come along</a:t>
            </a:r>
          </a:p>
          <a:p>
            <a:pPr algn="ctr"/>
            <a:r>
              <a:rPr lang="en-US" sz="1800" b="0" i="0" u="none" strike="noStrike" baseline="0">
                <a:solidFill>
                  <a:schemeClr val="tx1"/>
                </a:solidFill>
                <a:latin typeface="ArialMT"/>
              </a:rPr>
              <a:t>with us as we guide you through</a:t>
            </a:r>
          </a:p>
          <a:p>
            <a:pPr algn="ctr"/>
            <a:r>
              <a:rPr lang="en-US" sz="1800" b="0" i="0" u="none" strike="noStrike" baseline="0">
                <a:solidFill>
                  <a:schemeClr val="tx1"/>
                </a:solidFill>
                <a:latin typeface="ArialMT"/>
              </a:rPr>
              <a:t>the CARGO CONNECT</a:t>
            </a:r>
            <a:r>
              <a:rPr lang="en-US" sz="1800" b="0" i="0" u="none" strike="noStrike" baseline="30000">
                <a:solidFill>
                  <a:schemeClr val="tx1"/>
                </a:solidFill>
                <a:latin typeface="ArialMT"/>
              </a:rPr>
              <a:t>SM</a:t>
            </a:r>
          </a:p>
          <a:p>
            <a:pPr algn="ctr"/>
            <a:r>
              <a:rPr lang="en-US" sz="1800" b="0" i="0" u="none" strike="noStrike" baseline="0">
                <a:solidFill>
                  <a:schemeClr val="tx1"/>
                </a:solidFill>
                <a:latin typeface="ArialMT"/>
              </a:rPr>
              <a:t>challenge.</a:t>
            </a:r>
            <a:endParaRPr lang="en-US">
              <a:solidFill>
                <a:schemeClr val="tx1"/>
              </a:solidFill>
              <a:latin typeface="Arial" panose="020B0604020202020204" pitchFamily="34" charset="0"/>
              <a:cs typeface="Arial" panose="020B0604020202020204" pitchFamily="34" charset="0"/>
            </a:endParaRPr>
          </a:p>
        </p:txBody>
      </p:sp>
      <p:sp>
        <p:nvSpPr>
          <p:cNvPr id="17" name="Speech Bubble: Oval 16">
            <a:extLst>
              <a:ext uri="{FF2B5EF4-FFF2-40B4-BE49-F238E27FC236}">
                <a16:creationId xmlns:a16="http://schemas.microsoft.com/office/drawing/2014/main" id="{61C1906C-17CD-4E4B-8C0F-5E1BE5F8C335}"/>
              </a:ext>
            </a:extLst>
          </p:cNvPr>
          <p:cNvSpPr/>
          <p:nvPr/>
        </p:nvSpPr>
        <p:spPr>
          <a:xfrm>
            <a:off x="5376992" y="824398"/>
            <a:ext cx="1745526" cy="1244932"/>
          </a:xfrm>
          <a:prstGeom prst="wedgeEllipseCallout">
            <a:avLst>
              <a:gd name="adj1" fmla="val 49615"/>
              <a:gd name="adj2" fmla="val 39979"/>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b="0" i="0" u="none" strike="noStrike" baseline="0">
                <a:solidFill>
                  <a:schemeClr val="tx1"/>
                </a:solidFill>
                <a:latin typeface="Arial" panose="020B0604020202020204" pitchFamily="34" charset="0"/>
                <a:cs typeface="Arial" panose="020B0604020202020204" pitchFamily="34" charset="0"/>
              </a:rPr>
              <a:t>I’m Ruby!</a:t>
            </a:r>
            <a:endParaRPr lang="en-US">
              <a:solidFill>
                <a:schemeClr val="tx1"/>
              </a:solidFill>
              <a:latin typeface="Arial" panose="020B0604020202020204" pitchFamily="34" charset="0"/>
              <a:cs typeface="Arial" panose="020B0604020202020204" pitchFamily="34" charset="0"/>
            </a:endParaRPr>
          </a:p>
        </p:txBody>
      </p:sp>
      <p:sp>
        <p:nvSpPr>
          <p:cNvPr id="13" name="Speech Bubble: Oval 12">
            <a:extLst>
              <a:ext uri="{FF2B5EF4-FFF2-40B4-BE49-F238E27FC236}">
                <a16:creationId xmlns:a16="http://schemas.microsoft.com/office/drawing/2014/main" id="{BBE7F332-455D-4C39-8705-89300CEBC0B4}"/>
              </a:ext>
            </a:extLst>
          </p:cNvPr>
          <p:cNvSpPr/>
          <p:nvPr/>
        </p:nvSpPr>
        <p:spPr>
          <a:xfrm>
            <a:off x="1941861" y="1121455"/>
            <a:ext cx="1745526" cy="1244932"/>
          </a:xfrm>
          <a:prstGeom prst="wedgeEllipseCallout">
            <a:avLst>
              <a:gd name="adj1" fmla="val -10321"/>
              <a:gd name="adj2" fmla="val 70659"/>
            </a:avLst>
          </a:prstGeom>
          <a:solidFill>
            <a:srgbClr val="A6DFE2"/>
          </a:solidFill>
          <a:ln w="19050" cmpd="sng">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b="0" i="0" u="none" strike="noStrike" baseline="0">
                <a:solidFill>
                  <a:schemeClr val="tx1"/>
                </a:solidFill>
                <a:latin typeface="ArialMT"/>
              </a:rPr>
              <a:t>I’m Jacob!</a:t>
            </a:r>
            <a:endParaRPr lang="en-US">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406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4</a:t>
            </a:fld>
            <a:endParaRPr lang="en-US"/>
          </a:p>
        </p:txBody>
      </p:sp>
      <p:pic>
        <p:nvPicPr>
          <p:cNvPr id="5" name="Picture 4">
            <a:extLst>
              <a:ext uri="{FF2B5EF4-FFF2-40B4-BE49-F238E27FC236}">
                <a16:creationId xmlns:a16="http://schemas.microsoft.com/office/drawing/2014/main" id="{4C48816F-D2BB-49D8-8087-D7B7472C04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67711" y="1127761"/>
            <a:ext cx="6453406" cy="3846787"/>
          </a:xfrm>
          <a:prstGeom prst="rect">
            <a:avLst/>
          </a:prstGeom>
        </p:spPr>
      </p:pic>
      <p:sp>
        <p:nvSpPr>
          <p:cNvPr id="6" name="Rectangle: Rounded Corners 5">
            <a:extLst>
              <a:ext uri="{FF2B5EF4-FFF2-40B4-BE49-F238E27FC236}">
                <a16:creationId xmlns:a16="http://schemas.microsoft.com/office/drawing/2014/main" id="{E829F1F3-B432-4FAF-BBBB-608C242452D0}"/>
              </a:ext>
            </a:extLst>
          </p:cNvPr>
          <p:cNvSpPr/>
          <p:nvPr/>
        </p:nvSpPr>
        <p:spPr>
          <a:xfrm>
            <a:off x="1924564" y="920708"/>
            <a:ext cx="1713187" cy="662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729CDF4-55D3-4D2D-9C24-2419CA6C4795}"/>
              </a:ext>
            </a:extLst>
          </p:cNvPr>
          <p:cNvSpPr/>
          <p:nvPr/>
        </p:nvSpPr>
        <p:spPr>
          <a:xfrm>
            <a:off x="6442840" y="898136"/>
            <a:ext cx="1713187" cy="662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website&#10;&#10;Description automatically generated">
            <a:extLst>
              <a:ext uri="{FF2B5EF4-FFF2-40B4-BE49-F238E27FC236}">
                <a16:creationId xmlns:a16="http://schemas.microsoft.com/office/drawing/2014/main" id="{7FCC6D79-0E74-4B55-BBE5-4A9F0D7B86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23929" y="3909814"/>
            <a:ext cx="1370733" cy="1827368"/>
          </a:xfrm>
          <a:prstGeom prst="rect">
            <a:avLst/>
          </a:prstGeom>
          <a:ln w="3175">
            <a:solidFill>
              <a:schemeClr val="tx1"/>
            </a:solidFill>
          </a:ln>
        </p:spPr>
      </p:pic>
      <p:sp>
        <p:nvSpPr>
          <p:cNvPr id="4" name="Title 3">
            <a:extLst>
              <a:ext uri="{FF2B5EF4-FFF2-40B4-BE49-F238E27FC236}">
                <a16:creationId xmlns:a16="http://schemas.microsoft.com/office/drawing/2014/main" id="{56567651-8AA4-479B-AC03-821AC799E926}"/>
              </a:ext>
            </a:extLst>
          </p:cNvPr>
          <p:cNvSpPr>
            <a:spLocks noGrp="1"/>
          </p:cNvSpPr>
          <p:nvPr>
            <p:ph type="title"/>
          </p:nvPr>
        </p:nvSpPr>
        <p:spPr/>
        <p:txBody>
          <a:bodyPr/>
          <a:lstStyle/>
          <a:p>
            <a:r>
              <a:rPr lang="en-US" dirty="0">
                <a:solidFill>
                  <a:srgbClr val="00A651"/>
                </a:solidFill>
                <a:latin typeface="Helvetica Neue"/>
              </a:rPr>
              <a:t>Form Your Team</a:t>
            </a:r>
          </a:p>
        </p:txBody>
      </p:sp>
      <p:sp>
        <p:nvSpPr>
          <p:cNvPr id="10" name="TextBox 9">
            <a:extLst>
              <a:ext uri="{FF2B5EF4-FFF2-40B4-BE49-F238E27FC236}">
                <a16:creationId xmlns:a16="http://schemas.microsoft.com/office/drawing/2014/main" id="{161B879A-24B3-457C-8475-A6466C11337B}"/>
              </a:ext>
            </a:extLst>
          </p:cNvPr>
          <p:cNvSpPr txBox="1"/>
          <p:nvPr/>
        </p:nvSpPr>
        <p:spPr>
          <a:xfrm>
            <a:off x="628650" y="3779352"/>
            <a:ext cx="2678122" cy="1938992"/>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Write your Team Members’ Names in your Engineering Notebook.</a:t>
            </a:r>
          </a:p>
        </p:txBody>
      </p:sp>
    </p:spTree>
    <p:extLst>
      <p:ext uri="{BB962C8B-B14F-4D97-AF65-F5344CB8AC3E}">
        <p14:creationId xmlns:p14="http://schemas.microsoft.com/office/powerpoint/2010/main" val="4111023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5</a:t>
            </a:fld>
            <a:endParaRPr lang="en-US"/>
          </a:p>
        </p:txBody>
      </p:sp>
      <p:sp>
        <p:nvSpPr>
          <p:cNvPr id="6" name="Rectangle: Rounded Corners 5">
            <a:extLst>
              <a:ext uri="{FF2B5EF4-FFF2-40B4-BE49-F238E27FC236}">
                <a16:creationId xmlns:a16="http://schemas.microsoft.com/office/drawing/2014/main" id="{E829F1F3-B432-4FAF-BBBB-608C242452D0}"/>
              </a:ext>
            </a:extLst>
          </p:cNvPr>
          <p:cNvSpPr/>
          <p:nvPr/>
        </p:nvSpPr>
        <p:spPr>
          <a:xfrm>
            <a:off x="1924564" y="920708"/>
            <a:ext cx="1713187" cy="662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729CDF4-55D3-4D2D-9C24-2419CA6C4795}"/>
              </a:ext>
            </a:extLst>
          </p:cNvPr>
          <p:cNvSpPr/>
          <p:nvPr/>
        </p:nvSpPr>
        <p:spPr>
          <a:xfrm>
            <a:off x="6442840" y="898136"/>
            <a:ext cx="1713187" cy="662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F3C28FC-9C4E-48B0-BAF4-B5E41561FF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57949"/>
            <a:ext cx="9144000" cy="4844824"/>
          </a:xfrm>
          <a:prstGeom prst="rect">
            <a:avLst/>
          </a:prstGeom>
        </p:spPr>
      </p:pic>
      <p:sp>
        <p:nvSpPr>
          <p:cNvPr id="12" name="Rectangle: Rounded Corners 11">
            <a:extLst>
              <a:ext uri="{FF2B5EF4-FFF2-40B4-BE49-F238E27FC236}">
                <a16:creationId xmlns:a16="http://schemas.microsoft.com/office/drawing/2014/main" id="{5CDB7995-B57F-4042-8AFC-B8D9DF1C3338}"/>
              </a:ext>
            </a:extLst>
          </p:cNvPr>
          <p:cNvSpPr/>
          <p:nvPr/>
        </p:nvSpPr>
        <p:spPr>
          <a:xfrm>
            <a:off x="5906814" y="4498426"/>
            <a:ext cx="1870841" cy="106154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ED1EFD4-A61A-4DE4-BFD1-6EFA333D97AA}"/>
              </a:ext>
            </a:extLst>
          </p:cNvPr>
          <p:cNvSpPr/>
          <p:nvPr/>
        </p:nvSpPr>
        <p:spPr>
          <a:xfrm>
            <a:off x="378373" y="4816364"/>
            <a:ext cx="3930869" cy="106154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470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829F1F3-B432-4FAF-BBBB-608C242452D0}"/>
              </a:ext>
            </a:extLst>
          </p:cNvPr>
          <p:cNvSpPr/>
          <p:nvPr/>
        </p:nvSpPr>
        <p:spPr>
          <a:xfrm>
            <a:off x="1924564" y="920708"/>
            <a:ext cx="1713187" cy="662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729CDF4-55D3-4D2D-9C24-2419CA6C4795}"/>
              </a:ext>
            </a:extLst>
          </p:cNvPr>
          <p:cNvSpPr/>
          <p:nvPr/>
        </p:nvSpPr>
        <p:spPr>
          <a:xfrm>
            <a:off x="6442840" y="898136"/>
            <a:ext cx="1713187" cy="662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ED1EFD4-A61A-4DE4-BFD1-6EFA333D97AA}"/>
              </a:ext>
            </a:extLst>
          </p:cNvPr>
          <p:cNvSpPr/>
          <p:nvPr/>
        </p:nvSpPr>
        <p:spPr>
          <a:xfrm>
            <a:off x="378373" y="4816364"/>
            <a:ext cx="3930869" cy="106154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24DF2D-1AD2-4093-BA45-F349F18BA774}"/>
              </a:ext>
            </a:extLst>
          </p:cNvPr>
          <p:cNvSpPr/>
          <p:nvPr/>
        </p:nvSpPr>
        <p:spPr>
          <a:xfrm>
            <a:off x="5076497" y="252248"/>
            <a:ext cx="1713187" cy="6458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126047D-7015-48FF-AACF-0AC7D76A7F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9673" y="409266"/>
            <a:ext cx="5884654" cy="5703802"/>
          </a:xfrm>
          <a:prstGeom prst="rect">
            <a:avLst/>
          </a:prstGeom>
        </p:spPr>
      </p:pic>
      <p:pic>
        <p:nvPicPr>
          <p:cNvPr id="11" name="Picture 10">
            <a:extLst>
              <a:ext uri="{FF2B5EF4-FFF2-40B4-BE49-F238E27FC236}">
                <a16:creationId xmlns:a16="http://schemas.microsoft.com/office/drawing/2014/main" id="{BF3C28FC-9C4E-48B0-BAF4-B5E41561FF9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8043" y="23233"/>
            <a:ext cx="2806262" cy="982273"/>
          </a:xfrm>
          <a:prstGeom prst="rect">
            <a:avLst/>
          </a:prstGeom>
        </p:spPr>
      </p:pic>
    </p:spTree>
    <p:extLst>
      <p:ext uri="{BB962C8B-B14F-4D97-AF65-F5344CB8AC3E}">
        <p14:creationId xmlns:p14="http://schemas.microsoft.com/office/powerpoint/2010/main" val="2718831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054861-0572-4318-911B-2EC154F9234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3561"/>
          <a:stretch/>
        </p:blipFill>
        <p:spPr>
          <a:xfrm>
            <a:off x="183841" y="462398"/>
            <a:ext cx="8589481" cy="5575474"/>
          </a:xfrm>
          <a:prstGeom prst="rect">
            <a:avLst/>
          </a:prstGeom>
        </p:spPr>
      </p:pic>
      <p:sp>
        <p:nvSpPr>
          <p:cNvPr id="2" name="Slide Number Placeholder 1">
            <a:extLst>
              <a:ext uri="{FF2B5EF4-FFF2-40B4-BE49-F238E27FC236}">
                <a16:creationId xmlns:a16="http://schemas.microsoft.com/office/drawing/2014/main" id="{687D7AD4-EE25-42E6-A3F2-C658860DB740}"/>
              </a:ext>
            </a:extLst>
          </p:cNvPr>
          <p:cNvSpPr>
            <a:spLocks noGrp="1"/>
          </p:cNvSpPr>
          <p:nvPr>
            <p:ph type="sldNum" sz="quarter" idx="12"/>
          </p:nvPr>
        </p:nvSpPr>
        <p:spPr/>
        <p:txBody>
          <a:bodyPr/>
          <a:lstStyle/>
          <a:p>
            <a:fld id="{C53052E6-E16C-A04B-8192-1DB31D569F09}" type="slidenum">
              <a:rPr lang="en-US" smtClean="0"/>
              <a:pPr/>
              <a:t>7</a:t>
            </a:fld>
            <a:endParaRPr lang="en-US"/>
          </a:p>
        </p:txBody>
      </p:sp>
      <p:sp>
        <p:nvSpPr>
          <p:cNvPr id="14" name="Rectangle: Rounded Corners 13">
            <a:extLst>
              <a:ext uri="{FF2B5EF4-FFF2-40B4-BE49-F238E27FC236}">
                <a16:creationId xmlns:a16="http://schemas.microsoft.com/office/drawing/2014/main" id="{4729CDF4-55D3-4D2D-9C24-2419CA6C4795}"/>
              </a:ext>
            </a:extLst>
          </p:cNvPr>
          <p:cNvSpPr/>
          <p:nvPr/>
        </p:nvSpPr>
        <p:spPr>
          <a:xfrm>
            <a:off x="6883006" y="367628"/>
            <a:ext cx="1977215" cy="662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F3C28FC-9C4E-48B0-BAF4-B5E41561FF9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8043" y="23233"/>
            <a:ext cx="2806262" cy="982273"/>
          </a:xfrm>
          <a:prstGeom prst="rect">
            <a:avLst/>
          </a:prstGeom>
        </p:spPr>
      </p:pic>
      <p:sp>
        <p:nvSpPr>
          <p:cNvPr id="16" name="Rectangle: Rounded Corners 15">
            <a:extLst>
              <a:ext uri="{FF2B5EF4-FFF2-40B4-BE49-F238E27FC236}">
                <a16:creationId xmlns:a16="http://schemas.microsoft.com/office/drawing/2014/main" id="{DE381BBF-AD11-415D-B363-4E937A7087B4}"/>
              </a:ext>
            </a:extLst>
          </p:cNvPr>
          <p:cNvSpPr/>
          <p:nvPr/>
        </p:nvSpPr>
        <p:spPr>
          <a:xfrm>
            <a:off x="7204841" y="2136734"/>
            <a:ext cx="1870841" cy="342323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C566CF89-C0A9-4182-9CDC-482A80582B45}"/>
              </a:ext>
            </a:extLst>
          </p:cNvPr>
          <p:cNvSpPr/>
          <p:nvPr/>
        </p:nvSpPr>
        <p:spPr>
          <a:xfrm>
            <a:off x="2585545" y="5055599"/>
            <a:ext cx="6274676" cy="98227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94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7BCC2C-A81A-4C67-9CC7-ACC854DB30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068259"/>
            <a:ext cx="9144000" cy="4689985"/>
          </a:xfrm>
          <a:prstGeom prst="rect">
            <a:avLst/>
          </a:prstGeom>
        </p:spPr>
      </p:pic>
      <p:sp>
        <p:nvSpPr>
          <p:cNvPr id="5" name="Rectangle: Rounded Corners 4">
            <a:extLst>
              <a:ext uri="{FF2B5EF4-FFF2-40B4-BE49-F238E27FC236}">
                <a16:creationId xmlns:a16="http://schemas.microsoft.com/office/drawing/2014/main" id="{5F24DF2D-1AD2-4093-BA45-F349F18BA774}"/>
              </a:ext>
            </a:extLst>
          </p:cNvPr>
          <p:cNvSpPr/>
          <p:nvPr/>
        </p:nvSpPr>
        <p:spPr>
          <a:xfrm>
            <a:off x="5759667" y="640633"/>
            <a:ext cx="2690649" cy="167164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729CDF4-55D3-4D2D-9C24-2419CA6C4795}"/>
              </a:ext>
            </a:extLst>
          </p:cNvPr>
          <p:cNvSpPr/>
          <p:nvPr/>
        </p:nvSpPr>
        <p:spPr>
          <a:xfrm>
            <a:off x="5528440" y="814303"/>
            <a:ext cx="1713187" cy="66215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F3C28FC-9C4E-48B0-BAF4-B5E41561FF9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38043" y="23233"/>
            <a:ext cx="2806262" cy="982273"/>
          </a:xfrm>
          <a:prstGeom prst="rect">
            <a:avLst/>
          </a:prstGeom>
        </p:spPr>
      </p:pic>
    </p:spTree>
    <p:extLst>
      <p:ext uri="{BB962C8B-B14F-4D97-AF65-F5344CB8AC3E}">
        <p14:creationId xmlns:p14="http://schemas.microsoft.com/office/powerpoint/2010/main" val="387577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F81BA3-F3C5-4C9A-9B2D-F4D028C79D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31933"/>
            <a:ext cx="3300248" cy="714061"/>
          </a:xfrm>
          <a:prstGeom prst="rect">
            <a:avLst/>
          </a:prstGeom>
        </p:spPr>
      </p:pic>
      <p:pic>
        <p:nvPicPr>
          <p:cNvPr id="7" name="Picture 6">
            <a:extLst>
              <a:ext uri="{FF2B5EF4-FFF2-40B4-BE49-F238E27FC236}">
                <a16:creationId xmlns:a16="http://schemas.microsoft.com/office/drawing/2014/main" id="{2F8B1FE7-362F-44E2-BE62-8D0F9061BF7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5856" y="963794"/>
            <a:ext cx="3777845" cy="4572000"/>
          </a:xfrm>
          <a:prstGeom prst="rect">
            <a:avLst/>
          </a:prstGeom>
        </p:spPr>
      </p:pic>
      <p:pic>
        <p:nvPicPr>
          <p:cNvPr id="9" name="Picture 8">
            <a:extLst>
              <a:ext uri="{FF2B5EF4-FFF2-40B4-BE49-F238E27FC236}">
                <a16:creationId xmlns:a16="http://schemas.microsoft.com/office/drawing/2014/main" id="{FDD2FFED-9B78-447D-98A9-52C3F5D1127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0430" y="963794"/>
            <a:ext cx="4037716" cy="4572000"/>
          </a:xfrm>
          <a:prstGeom prst="rect">
            <a:avLst/>
          </a:prstGeom>
        </p:spPr>
      </p:pic>
      <p:sp>
        <p:nvSpPr>
          <p:cNvPr id="10" name="Rectangle: Rounded Corners 9">
            <a:extLst>
              <a:ext uri="{FF2B5EF4-FFF2-40B4-BE49-F238E27FC236}">
                <a16:creationId xmlns:a16="http://schemas.microsoft.com/office/drawing/2014/main" id="{ECFF0F21-B52B-47B2-9157-0E8CAD188229}"/>
              </a:ext>
            </a:extLst>
          </p:cNvPr>
          <p:cNvSpPr/>
          <p:nvPr/>
        </p:nvSpPr>
        <p:spPr>
          <a:xfrm>
            <a:off x="5087007" y="4740166"/>
            <a:ext cx="1208690" cy="115613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07864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E981D47E9229C45BD0F6073112327E8" ma:contentTypeVersion="13" ma:contentTypeDescription="Opret et nyt dokument." ma:contentTypeScope="" ma:versionID="202cbbb3118e06ff677e1774f7cd39ed">
  <xsd:schema xmlns:xsd="http://www.w3.org/2001/XMLSchema" xmlns:xs="http://www.w3.org/2001/XMLSchema" xmlns:p="http://schemas.microsoft.com/office/2006/metadata/properties" xmlns:ns2="98a1be8e-ceb0-4d64-90f3-74f22257285b" xmlns:ns3="65f3190a-2497-4c6e-9c08-e63c17ba8fcf" targetNamespace="http://schemas.microsoft.com/office/2006/metadata/properties" ma:root="true" ma:fieldsID="edebf52742f5ff3dbd1aac38530fcad2" ns2:_="" ns3:_="">
    <xsd:import namespace="98a1be8e-ceb0-4d64-90f3-74f22257285b"/>
    <xsd:import namespace="65f3190a-2497-4c6e-9c08-e63c17ba8fc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a1be8e-ceb0-4d64-90f3-74f2225728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5f3190a-2497-4c6e-9c08-e63c17ba8fcf"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151A670-0DF8-40A2-9C30-9AF459D7E233}">
  <ds:schemaRefs>
    <ds:schemaRef ds:uri="http://schemas.microsoft.com/sharepoint/v3/contenttype/forms"/>
  </ds:schemaRefs>
</ds:datastoreItem>
</file>

<file path=customXml/itemProps2.xml><?xml version="1.0" encoding="utf-8"?>
<ds:datastoreItem xmlns:ds="http://schemas.openxmlformats.org/officeDocument/2006/customXml" ds:itemID="{FCFBCDEA-BA47-4F2E-A3E8-C438DD52D0B7}"/>
</file>

<file path=customXml/itemProps3.xml><?xml version="1.0" encoding="utf-8"?>
<ds:datastoreItem xmlns:ds="http://schemas.openxmlformats.org/officeDocument/2006/customXml" ds:itemID="{B8C3B65E-86F5-4F12-882B-E72674BBA31A}">
  <ds:schemaRefs>
    <ds:schemaRef ds:uri="eef8d247-b517-4b03-8403-4e70816b143f"/>
    <ds:schemaRef ds:uri="f0e45243-17b0-4cce-9b2d-f191534f8a0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35</TotalTime>
  <Words>806</Words>
  <Application>Microsoft Office PowerPoint</Application>
  <PresentationFormat>On-screen Show (4:3)</PresentationFormat>
  <Paragraphs>82</Paragraphs>
  <Slides>16</Slides>
  <Notes>15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Arial-BoldMT</vt:lpstr>
      <vt:lpstr>Arial-ItalicMT</vt:lpstr>
      <vt:lpstr>ArialMT</vt:lpstr>
      <vt:lpstr>Calibri</vt:lpstr>
      <vt:lpstr>Helvetica Neue</vt:lpstr>
      <vt:lpstr>Roboto</vt:lpstr>
      <vt:lpstr>Roboto Medium</vt:lpstr>
      <vt:lpstr>Office Theme</vt:lpstr>
      <vt:lpstr>PowerPoint Presentation</vt:lpstr>
      <vt:lpstr>What is FIRST® LEGO League Explore?</vt:lpstr>
      <vt:lpstr>Welcome!</vt:lpstr>
      <vt:lpstr>Form Your Team</vt:lpstr>
      <vt:lpstr>PowerPoint Presentation</vt:lpstr>
      <vt:lpstr>PowerPoint Presentation</vt:lpstr>
      <vt:lpstr>PowerPoint Presentation</vt:lpstr>
      <vt:lpstr>PowerPoint Presentation</vt:lpstr>
      <vt:lpstr>PowerPoint Presentation</vt:lpstr>
      <vt:lpstr>PowerPoint Presentation</vt:lpstr>
      <vt:lpstr>CARGO CONNECTSM</vt:lpstr>
      <vt:lpstr>Core Values</vt:lpstr>
      <vt:lpstr>Team Roles</vt:lpstr>
      <vt:lpstr>You Need</vt:lpstr>
      <vt:lpstr>Clean Up after Every Session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Kathy Morgan</cp:lastModifiedBy>
  <cp:revision>11</cp:revision>
  <dcterms:created xsi:type="dcterms:W3CDTF">2020-04-21T20:33:01Z</dcterms:created>
  <dcterms:modified xsi:type="dcterms:W3CDTF">2021-07-15T18:20:33Z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0x0101002E981D47E9229C45BD0F6073112327E8</vt:lpwstr>
  </property>
</Properties>
</file>